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57" r:id="rId8"/>
    <p:sldId id="258" r:id="rId9"/>
  </p:sldIdLst>
  <p:sldSz cx="12192000" cy="6858000"/>
  <p:notesSz cx="6858000" cy="9144000"/>
  <p:defaultTextStyle>
    <a:defPPr>
      <a:defRPr lang="sk-SK"/>
    </a:defPPr>
    <a:lvl1pPr marL="0" algn="l" defTabSz="914286" rtl="0" eaLnBrk="1" latinLnBrk="0" hangingPunct="1">
      <a:defRPr sz="1800" kern="1200">
        <a:solidFill>
          <a:schemeClr val="tx1"/>
        </a:solidFill>
        <a:latin typeface="+mn-lt"/>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30" algn="l" defTabSz="914286" rtl="0" eaLnBrk="1" latinLnBrk="0" hangingPunct="1">
      <a:defRPr sz="1800" kern="1200">
        <a:solidFill>
          <a:schemeClr val="tx1"/>
        </a:solidFill>
        <a:latin typeface="+mn-lt"/>
        <a:ea typeface="+mn-ea"/>
        <a:cs typeface="+mn-cs"/>
      </a:defRPr>
    </a:lvl4pPr>
    <a:lvl5pPr marL="1828573" algn="l" defTabSz="914286" rtl="0" eaLnBrk="1" latinLnBrk="0" hangingPunct="1">
      <a:defRPr sz="1800" kern="1200">
        <a:solidFill>
          <a:schemeClr val="tx1"/>
        </a:solidFill>
        <a:latin typeface="+mn-lt"/>
        <a:ea typeface="+mn-ea"/>
        <a:cs typeface="+mn-cs"/>
      </a:defRPr>
    </a:lvl5pPr>
    <a:lvl6pPr marL="2285717" algn="l" defTabSz="914286" rtl="0" eaLnBrk="1" latinLnBrk="0" hangingPunct="1">
      <a:defRPr sz="1800" kern="1200">
        <a:solidFill>
          <a:schemeClr val="tx1"/>
        </a:solidFill>
        <a:latin typeface="+mn-lt"/>
        <a:ea typeface="+mn-ea"/>
        <a:cs typeface="+mn-cs"/>
      </a:defRPr>
    </a:lvl6pPr>
    <a:lvl7pPr marL="2742860" algn="l" defTabSz="914286" rtl="0" eaLnBrk="1" latinLnBrk="0" hangingPunct="1">
      <a:defRPr sz="1800" kern="1200">
        <a:solidFill>
          <a:schemeClr val="tx1"/>
        </a:solidFill>
        <a:latin typeface="+mn-lt"/>
        <a:ea typeface="+mn-ea"/>
        <a:cs typeface="+mn-cs"/>
      </a:defRPr>
    </a:lvl7pPr>
    <a:lvl8pPr marL="3200003" algn="l" defTabSz="914286" rtl="0" eaLnBrk="1" latinLnBrk="0" hangingPunct="1">
      <a:defRPr sz="1800" kern="1200">
        <a:solidFill>
          <a:schemeClr val="tx1"/>
        </a:solidFill>
        <a:latin typeface="+mn-lt"/>
        <a:ea typeface="+mn-ea"/>
        <a:cs typeface="+mn-cs"/>
      </a:defRPr>
    </a:lvl8pPr>
    <a:lvl9pPr marL="3657147"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80"/>
    <a:srgbClr val="66FF66"/>
    <a:srgbClr val="008000"/>
    <a:srgbClr val="FF6699"/>
    <a:srgbClr val="FFB84F"/>
    <a:srgbClr val="DCB9FF"/>
    <a:srgbClr val="BB155C"/>
    <a:srgbClr val="ABDB77"/>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Štýl s motívom 1 - zvýrazneni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3" d="100"/>
          <a:sy n="83" d="100"/>
        </p:scale>
        <p:origin x="61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1524002" y="1124531"/>
            <a:ext cx="9144001" cy="2387600"/>
          </a:xfrm>
        </p:spPr>
        <p:txBody>
          <a:bodyPr anchor="b">
            <a:normAutofit/>
          </a:bodyPr>
          <a:lstStyle>
            <a:lvl1pPr algn="ctr">
              <a:defRPr sz="7765"/>
            </a:lvl1pPr>
          </a:lstStyle>
          <a:p>
            <a:r>
              <a:rPr lang="sk-SK" smtClean="0"/>
              <a:t>Upravte štýly predlohy textu</a:t>
            </a:r>
            <a:endParaRPr lang="en-US" dirty="0"/>
          </a:p>
        </p:txBody>
      </p:sp>
      <p:sp>
        <p:nvSpPr>
          <p:cNvPr id="3" name="Subtitle 2"/>
          <p:cNvSpPr>
            <a:spLocks noGrp="1"/>
          </p:cNvSpPr>
          <p:nvPr>
            <p:ph type="subTitle" idx="1"/>
          </p:nvPr>
        </p:nvSpPr>
        <p:spPr>
          <a:xfrm>
            <a:off x="1524002" y="3602042"/>
            <a:ext cx="9144001" cy="1655762"/>
          </a:xfrm>
        </p:spPr>
        <p:txBody>
          <a:bodyPr>
            <a:normAutofit/>
          </a:bodyPr>
          <a:lstStyle>
            <a:lvl1pPr marL="0" indent="0" algn="ctr">
              <a:buNone/>
              <a:defRPr sz="3107">
                <a:solidFill>
                  <a:schemeClr val="tx1">
                    <a:lumMod val="75000"/>
                    <a:lumOff val="25000"/>
                  </a:schemeClr>
                </a:solidFill>
              </a:defRPr>
            </a:lvl1pPr>
            <a:lvl2pPr marL="591713" indent="0" algn="ctr">
              <a:buNone/>
              <a:defRPr sz="3624"/>
            </a:lvl2pPr>
            <a:lvl3pPr marL="1183421" indent="0" algn="ctr">
              <a:buNone/>
              <a:defRPr sz="3107"/>
            </a:lvl3pPr>
            <a:lvl4pPr marL="1775135" indent="0" algn="ctr">
              <a:buNone/>
              <a:defRPr sz="2589"/>
            </a:lvl4pPr>
            <a:lvl5pPr marL="2366848" indent="0" algn="ctr">
              <a:buNone/>
              <a:defRPr sz="2589"/>
            </a:lvl5pPr>
            <a:lvl6pPr marL="2958559" indent="0" algn="ctr">
              <a:buNone/>
              <a:defRPr sz="2589"/>
            </a:lvl6pPr>
            <a:lvl7pPr marL="3550271" indent="0" algn="ctr">
              <a:buNone/>
              <a:defRPr sz="2589"/>
            </a:lvl7pPr>
            <a:lvl8pPr marL="4141980" indent="0" algn="ctr">
              <a:buNone/>
              <a:defRPr sz="2589"/>
            </a:lvl8pPr>
            <a:lvl9pPr marL="4733693" indent="0" algn="ctr">
              <a:buNone/>
              <a:defRPr sz="2589"/>
            </a:lvl9pPr>
          </a:lstStyle>
          <a:p>
            <a:r>
              <a:rPr lang="sk-SK" smtClean="0"/>
              <a:t>Upravte štýl predlohy podnadpisov</a:t>
            </a:r>
            <a:endParaRPr lang="en-US" dirty="0"/>
          </a:p>
        </p:txBody>
      </p:sp>
      <p:sp>
        <p:nvSpPr>
          <p:cNvPr id="4" name="Date Placeholder 3"/>
          <p:cNvSpPr>
            <a:spLocks noGrp="1"/>
          </p:cNvSpPr>
          <p:nvPr>
            <p:ph type="dt" sz="half" idx="10"/>
          </p:nvPr>
        </p:nvSpPr>
        <p:spPr/>
        <p:txBody>
          <a:bodyPr/>
          <a:lstStyle/>
          <a:p>
            <a:fld id="{A76CDE64-14D1-436B-9698-CE24FF7DA7A5}" type="datetimeFigureOut">
              <a:rPr lang="sk-SK" smtClean="0"/>
              <a:t>12. 11. 2023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2790468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3" name="Vertical Text Placeholder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A76CDE64-14D1-436B-9698-CE24FF7DA7A5}" type="datetimeFigureOut">
              <a:rPr lang="sk-SK" smtClean="0"/>
              <a:t>12. 11. 2023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911426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0365"/>
            <a:ext cx="2628900" cy="5811838"/>
          </a:xfrm>
        </p:spPr>
        <p:txBody>
          <a:bodyPr vert="eaVert"/>
          <a:lstStyle/>
          <a:p>
            <a:r>
              <a:rPr lang="sk-SK" smtClean="0"/>
              <a:t>Upravte štýly predlohy textu</a:t>
            </a:r>
            <a:endParaRPr lang="en-US"/>
          </a:p>
        </p:txBody>
      </p:sp>
      <p:sp>
        <p:nvSpPr>
          <p:cNvPr id="3" name="Vertical Text Placeholder 2"/>
          <p:cNvSpPr>
            <a:spLocks noGrp="1"/>
          </p:cNvSpPr>
          <p:nvPr>
            <p:ph type="body" orient="vert" idx="1"/>
          </p:nvPr>
        </p:nvSpPr>
        <p:spPr>
          <a:xfrm>
            <a:off x="838204" y="360365"/>
            <a:ext cx="7734299" cy="5811837"/>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A76CDE64-14D1-436B-9698-CE24FF7DA7A5}" type="datetimeFigureOut">
              <a:rPr lang="sk-SK" smtClean="0"/>
              <a:t>12. 11. 2023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1737278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A76CDE64-14D1-436B-9698-CE24FF7DA7A5}" type="datetimeFigureOut">
              <a:rPr lang="sk-SK" smtClean="0"/>
              <a:t>12. 11. 2023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393114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831852" y="1712429"/>
            <a:ext cx="10515599" cy="2851208"/>
          </a:xfrm>
        </p:spPr>
        <p:txBody>
          <a:bodyPr anchor="b">
            <a:normAutofit/>
          </a:bodyPr>
          <a:lstStyle>
            <a:lvl1pPr>
              <a:defRPr sz="7765" b="0"/>
            </a:lvl1pPr>
          </a:lstStyle>
          <a:p>
            <a:r>
              <a:rPr lang="sk-SK" smtClean="0"/>
              <a:t>Upravte štýly predlohy textu</a:t>
            </a:r>
            <a:endParaRPr lang="en-US" dirty="0"/>
          </a:p>
        </p:txBody>
      </p:sp>
      <p:sp>
        <p:nvSpPr>
          <p:cNvPr id="3" name="Text Placeholder 2"/>
          <p:cNvSpPr>
            <a:spLocks noGrp="1"/>
          </p:cNvSpPr>
          <p:nvPr>
            <p:ph type="body" idx="1"/>
          </p:nvPr>
        </p:nvSpPr>
        <p:spPr>
          <a:xfrm>
            <a:off x="831852" y="4552635"/>
            <a:ext cx="10515599" cy="1500187"/>
          </a:xfrm>
        </p:spPr>
        <p:txBody>
          <a:bodyPr anchor="t">
            <a:normAutofit/>
          </a:bodyPr>
          <a:lstStyle>
            <a:lvl1pPr marL="0" indent="0">
              <a:buNone/>
              <a:defRPr sz="3107">
                <a:solidFill>
                  <a:schemeClr val="tx1">
                    <a:lumMod val="75000"/>
                    <a:lumOff val="25000"/>
                  </a:schemeClr>
                </a:solidFill>
              </a:defRPr>
            </a:lvl1pPr>
            <a:lvl2pPr marL="591713" indent="0">
              <a:buNone/>
              <a:defRPr sz="2329">
                <a:solidFill>
                  <a:schemeClr val="tx1">
                    <a:tint val="75000"/>
                  </a:schemeClr>
                </a:solidFill>
              </a:defRPr>
            </a:lvl2pPr>
            <a:lvl3pPr marL="1183421" indent="0">
              <a:buNone/>
              <a:defRPr sz="2070">
                <a:solidFill>
                  <a:schemeClr val="tx1">
                    <a:tint val="75000"/>
                  </a:schemeClr>
                </a:solidFill>
              </a:defRPr>
            </a:lvl3pPr>
            <a:lvl4pPr marL="1775135" indent="0">
              <a:buNone/>
              <a:defRPr sz="1813">
                <a:solidFill>
                  <a:schemeClr val="tx1">
                    <a:tint val="75000"/>
                  </a:schemeClr>
                </a:solidFill>
              </a:defRPr>
            </a:lvl4pPr>
            <a:lvl5pPr marL="2366848" indent="0">
              <a:buNone/>
              <a:defRPr sz="1813">
                <a:solidFill>
                  <a:schemeClr val="tx1">
                    <a:tint val="75000"/>
                  </a:schemeClr>
                </a:solidFill>
              </a:defRPr>
            </a:lvl5pPr>
            <a:lvl6pPr marL="2958559" indent="0">
              <a:buNone/>
              <a:defRPr sz="1813">
                <a:solidFill>
                  <a:schemeClr val="tx1">
                    <a:tint val="75000"/>
                  </a:schemeClr>
                </a:solidFill>
              </a:defRPr>
            </a:lvl6pPr>
            <a:lvl7pPr marL="3550271" indent="0">
              <a:buNone/>
              <a:defRPr sz="1813">
                <a:solidFill>
                  <a:schemeClr val="tx1">
                    <a:tint val="75000"/>
                  </a:schemeClr>
                </a:solidFill>
              </a:defRPr>
            </a:lvl7pPr>
            <a:lvl8pPr marL="4141980" indent="0">
              <a:buNone/>
              <a:defRPr sz="1813">
                <a:solidFill>
                  <a:schemeClr val="tx1">
                    <a:tint val="75000"/>
                  </a:schemeClr>
                </a:solidFill>
              </a:defRPr>
            </a:lvl8pPr>
            <a:lvl9pPr marL="4733693" indent="0">
              <a:buNone/>
              <a:defRPr sz="1813">
                <a:solidFill>
                  <a:schemeClr val="tx1">
                    <a:tint val="75000"/>
                  </a:schemeClr>
                </a:solidFill>
              </a:defRPr>
            </a:lvl9pPr>
          </a:lstStyle>
          <a:p>
            <a:pPr lvl="0"/>
            <a:r>
              <a:rPr lang="sk-SK" smtClean="0"/>
              <a:t>Upravte štýl predlohy textu.</a:t>
            </a:r>
          </a:p>
        </p:txBody>
      </p:sp>
      <p:sp>
        <p:nvSpPr>
          <p:cNvPr id="4" name="Date Placeholder 3"/>
          <p:cNvSpPr>
            <a:spLocks noGrp="1"/>
          </p:cNvSpPr>
          <p:nvPr>
            <p:ph type="dt" sz="half" idx="10"/>
          </p:nvPr>
        </p:nvSpPr>
        <p:spPr/>
        <p:txBody>
          <a:bodyPr/>
          <a:lstStyle/>
          <a:p>
            <a:fld id="{A76CDE64-14D1-436B-9698-CE24FF7DA7A5}" type="datetimeFigureOut">
              <a:rPr lang="sk-SK" smtClean="0"/>
              <a:t>12. 11. 2023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1998642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sz="half" idx="1"/>
          </p:nvPr>
        </p:nvSpPr>
        <p:spPr>
          <a:xfrm>
            <a:off x="845132" y="1828804"/>
            <a:ext cx="5181599" cy="4351337"/>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Content Placeholder 3"/>
          <p:cNvSpPr>
            <a:spLocks noGrp="1"/>
          </p:cNvSpPr>
          <p:nvPr>
            <p:ph sz="half" idx="2"/>
          </p:nvPr>
        </p:nvSpPr>
        <p:spPr>
          <a:xfrm>
            <a:off x="6172203" y="1828804"/>
            <a:ext cx="5181599" cy="4351337"/>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Date Placeholder 4"/>
          <p:cNvSpPr>
            <a:spLocks noGrp="1"/>
          </p:cNvSpPr>
          <p:nvPr>
            <p:ph type="dt" sz="half" idx="10"/>
          </p:nvPr>
        </p:nvSpPr>
        <p:spPr/>
        <p:txBody>
          <a:bodyPr/>
          <a:lstStyle/>
          <a:p>
            <a:fld id="{A76CDE64-14D1-436B-9698-CE24FF7DA7A5}" type="datetimeFigureOut">
              <a:rPr lang="sk-SK" smtClean="0"/>
              <a:t>12. 11. 2023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2256032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Porovnani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32" y="1681851"/>
            <a:ext cx="5156199" cy="825699"/>
          </a:xfrm>
        </p:spPr>
        <p:txBody>
          <a:bodyPr anchor="b">
            <a:normAutofit/>
          </a:bodyPr>
          <a:lstStyle>
            <a:lvl1pPr marL="0" indent="0">
              <a:spcBef>
                <a:spcPts val="0"/>
              </a:spcBef>
              <a:buNone/>
              <a:defRPr sz="3107" b="1"/>
            </a:lvl1pPr>
            <a:lvl2pPr marL="591713" indent="0">
              <a:buNone/>
              <a:defRPr sz="2589" b="1"/>
            </a:lvl2pPr>
            <a:lvl3pPr marL="1183421" indent="0">
              <a:buNone/>
              <a:defRPr sz="2329" b="1"/>
            </a:lvl3pPr>
            <a:lvl4pPr marL="1775135" indent="0">
              <a:buNone/>
              <a:defRPr sz="2070" b="1"/>
            </a:lvl4pPr>
            <a:lvl5pPr marL="2366848" indent="0">
              <a:buNone/>
              <a:defRPr sz="2070" b="1"/>
            </a:lvl5pPr>
            <a:lvl6pPr marL="2958559" indent="0">
              <a:buNone/>
              <a:defRPr sz="2070" b="1"/>
            </a:lvl6pPr>
            <a:lvl7pPr marL="3550271" indent="0">
              <a:buNone/>
              <a:defRPr sz="2070" b="1"/>
            </a:lvl7pPr>
            <a:lvl8pPr marL="4141980" indent="0">
              <a:buNone/>
              <a:defRPr sz="2070" b="1"/>
            </a:lvl8pPr>
            <a:lvl9pPr marL="4733693" indent="0">
              <a:buNone/>
              <a:defRPr sz="2070" b="1"/>
            </a:lvl9pPr>
          </a:lstStyle>
          <a:p>
            <a:pPr lvl="0"/>
            <a:r>
              <a:rPr lang="sk-SK" smtClean="0"/>
              <a:t>Upravte štýl predlohy textu.</a:t>
            </a:r>
          </a:p>
        </p:txBody>
      </p:sp>
      <p:sp>
        <p:nvSpPr>
          <p:cNvPr id="4" name="Content Placeholder 3"/>
          <p:cNvSpPr>
            <a:spLocks noGrp="1"/>
          </p:cNvSpPr>
          <p:nvPr>
            <p:ph sz="half" idx="2"/>
          </p:nvPr>
        </p:nvSpPr>
        <p:spPr>
          <a:xfrm>
            <a:off x="845132" y="2507556"/>
            <a:ext cx="5156199" cy="3680525"/>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Text Placeholder 4"/>
          <p:cNvSpPr>
            <a:spLocks noGrp="1"/>
          </p:cNvSpPr>
          <p:nvPr>
            <p:ph type="body" sz="quarter" idx="3"/>
          </p:nvPr>
        </p:nvSpPr>
        <p:spPr>
          <a:xfrm>
            <a:off x="6172202" y="1681857"/>
            <a:ext cx="5181601" cy="825698"/>
          </a:xfrm>
        </p:spPr>
        <p:txBody>
          <a:bodyPr anchor="b"/>
          <a:lstStyle>
            <a:lvl1pPr marL="0" indent="0">
              <a:spcBef>
                <a:spcPts val="0"/>
              </a:spcBef>
              <a:buNone/>
              <a:defRPr sz="3107" b="1"/>
            </a:lvl1pPr>
            <a:lvl2pPr marL="591713" indent="0">
              <a:buNone/>
              <a:defRPr sz="2589" b="1"/>
            </a:lvl2pPr>
            <a:lvl3pPr marL="1183421" indent="0">
              <a:buNone/>
              <a:defRPr sz="2329" b="1"/>
            </a:lvl3pPr>
            <a:lvl4pPr marL="1775135" indent="0">
              <a:buNone/>
              <a:defRPr sz="2070" b="1"/>
            </a:lvl4pPr>
            <a:lvl5pPr marL="2366848" indent="0">
              <a:buNone/>
              <a:defRPr sz="2070" b="1"/>
            </a:lvl5pPr>
            <a:lvl6pPr marL="2958559" indent="0">
              <a:buNone/>
              <a:defRPr sz="2070" b="1"/>
            </a:lvl6pPr>
            <a:lvl7pPr marL="3550271" indent="0">
              <a:buNone/>
              <a:defRPr sz="2070" b="1"/>
            </a:lvl7pPr>
            <a:lvl8pPr marL="4141980" indent="0">
              <a:buNone/>
              <a:defRPr sz="2070" b="1"/>
            </a:lvl8pPr>
            <a:lvl9pPr marL="4733693" indent="0">
              <a:buNone/>
              <a:defRPr sz="2070" b="1"/>
            </a:lvl9pPr>
          </a:lstStyle>
          <a:p>
            <a:pPr lvl="0"/>
            <a:r>
              <a:rPr lang="sk-SK" smtClean="0"/>
              <a:t>Upravte štýl predlohy textu.</a:t>
            </a:r>
          </a:p>
        </p:txBody>
      </p:sp>
      <p:sp>
        <p:nvSpPr>
          <p:cNvPr id="6" name="Content Placeholder 5"/>
          <p:cNvSpPr>
            <a:spLocks noGrp="1"/>
          </p:cNvSpPr>
          <p:nvPr>
            <p:ph sz="quarter" idx="4"/>
          </p:nvPr>
        </p:nvSpPr>
        <p:spPr>
          <a:xfrm>
            <a:off x="6172202" y="2507556"/>
            <a:ext cx="5181601" cy="3680525"/>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7" name="Date Placeholder 6"/>
          <p:cNvSpPr>
            <a:spLocks noGrp="1"/>
          </p:cNvSpPr>
          <p:nvPr>
            <p:ph type="dt" sz="half" idx="10"/>
          </p:nvPr>
        </p:nvSpPr>
        <p:spPr/>
        <p:txBody>
          <a:bodyPr/>
          <a:lstStyle/>
          <a:p>
            <a:fld id="{A76CDE64-14D1-436B-9698-CE24FF7DA7A5}" type="datetimeFigureOut">
              <a:rPr lang="sk-SK" smtClean="0"/>
              <a:t>12. 11. 2023</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9AD064AA-D060-4F4C-897F-CA1C352B1004}" type="slidenum">
              <a:rPr lang="sk-SK" smtClean="0"/>
              <a:t>‹#›</a:t>
            </a:fld>
            <a:endParaRPr lang="sk-SK"/>
          </a:p>
        </p:txBody>
      </p:sp>
      <p:sp>
        <p:nvSpPr>
          <p:cNvPr id="10" name="Title 9"/>
          <p:cNvSpPr>
            <a:spLocks noGrp="1"/>
          </p:cNvSpPr>
          <p:nvPr>
            <p:ph type="title"/>
          </p:nvPr>
        </p:nvSpPr>
        <p:spPr/>
        <p:txBody>
          <a:bodyPr/>
          <a:lstStyle/>
          <a:p>
            <a:r>
              <a:rPr lang="sk-SK" smtClean="0"/>
              <a:t>Upravte štýly predlohy textu</a:t>
            </a:r>
            <a:endParaRPr lang="en-US" dirty="0"/>
          </a:p>
        </p:txBody>
      </p:sp>
    </p:spTree>
    <p:extLst>
      <p:ext uri="{BB962C8B-B14F-4D97-AF65-F5344CB8AC3E}">
        <p14:creationId xmlns:p14="http://schemas.microsoft.com/office/powerpoint/2010/main" val="278324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en nadpi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76CDE64-14D1-436B-9698-CE24FF7DA7A5}" type="datetimeFigureOut">
              <a:rPr lang="sk-SK" smtClean="0"/>
              <a:t>12. 11. 2023</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9AD064AA-D060-4F4C-897F-CA1C352B1004}" type="slidenum">
              <a:rPr lang="sk-SK" smtClean="0"/>
              <a:t>‹#›</a:t>
            </a:fld>
            <a:endParaRPr lang="sk-SK"/>
          </a:p>
        </p:txBody>
      </p:sp>
      <p:sp>
        <p:nvSpPr>
          <p:cNvPr id="6" name="Title 5"/>
          <p:cNvSpPr>
            <a:spLocks noGrp="1"/>
          </p:cNvSpPr>
          <p:nvPr>
            <p:ph type="title"/>
          </p:nvPr>
        </p:nvSpPr>
        <p:spPr/>
        <p:txBody>
          <a:bodyPr/>
          <a:lstStyle/>
          <a:p>
            <a:r>
              <a:rPr lang="sk-SK" smtClean="0"/>
              <a:t>Upravte štýly predlohy textu</a:t>
            </a:r>
            <a:endParaRPr lang="en-US"/>
          </a:p>
        </p:txBody>
      </p:sp>
    </p:spTree>
    <p:extLst>
      <p:ext uri="{BB962C8B-B14F-4D97-AF65-F5344CB8AC3E}">
        <p14:creationId xmlns:p14="http://schemas.microsoft.com/office/powerpoint/2010/main" val="2196015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6CDE64-14D1-436B-9698-CE24FF7DA7A5}" type="datetimeFigureOut">
              <a:rPr lang="sk-SK" smtClean="0"/>
              <a:t>12. 11. 2023</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2587890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841250" y="457203"/>
            <a:ext cx="3931920" cy="1600197"/>
          </a:xfrm>
        </p:spPr>
        <p:txBody>
          <a:bodyPr anchor="b">
            <a:normAutofit/>
          </a:bodyPr>
          <a:lstStyle>
            <a:lvl1pPr>
              <a:defRPr sz="4140" b="0"/>
            </a:lvl1pPr>
          </a:lstStyle>
          <a:p>
            <a:r>
              <a:rPr lang="sk-SK" smtClean="0"/>
              <a:t>Upravte štýly predlohy textu</a:t>
            </a:r>
            <a:endParaRPr lang="en-US" dirty="0"/>
          </a:p>
        </p:txBody>
      </p:sp>
      <p:sp>
        <p:nvSpPr>
          <p:cNvPr id="3" name="Content Placeholder 2"/>
          <p:cNvSpPr>
            <a:spLocks noGrp="1"/>
          </p:cNvSpPr>
          <p:nvPr>
            <p:ph idx="1"/>
          </p:nvPr>
        </p:nvSpPr>
        <p:spPr>
          <a:xfrm>
            <a:off x="5181602" y="990602"/>
            <a:ext cx="6172200" cy="4876800"/>
          </a:xfrm>
        </p:spPr>
        <p:txBody>
          <a:bodyPr/>
          <a:lstStyle>
            <a:lvl1pPr>
              <a:defRPr sz="4140"/>
            </a:lvl1pPr>
            <a:lvl2pPr>
              <a:defRPr sz="3624"/>
            </a:lvl2pPr>
            <a:lvl3pPr>
              <a:defRPr sz="3107"/>
            </a:lvl3pPr>
            <a:lvl4pPr>
              <a:defRPr sz="2589"/>
            </a:lvl4pPr>
            <a:lvl5pPr>
              <a:defRPr sz="2589"/>
            </a:lvl5pPr>
            <a:lvl6pPr>
              <a:defRPr sz="2589"/>
            </a:lvl6pPr>
            <a:lvl7pPr>
              <a:defRPr sz="2589"/>
            </a:lvl7pPr>
            <a:lvl8pPr>
              <a:defRPr sz="2589"/>
            </a:lvl8pPr>
            <a:lvl9pPr>
              <a:defRPr sz="2589"/>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841250" y="2057403"/>
            <a:ext cx="3931920" cy="3810001"/>
          </a:xfrm>
        </p:spPr>
        <p:txBody>
          <a:bodyPr>
            <a:normAutofit/>
          </a:bodyPr>
          <a:lstStyle>
            <a:lvl1pPr marL="0" indent="0">
              <a:lnSpc>
                <a:spcPct val="90000"/>
              </a:lnSpc>
              <a:buNone/>
              <a:defRPr sz="2070"/>
            </a:lvl1pPr>
            <a:lvl2pPr marL="591713" indent="0">
              <a:buNone/>
              <a:defRPr sz="1553"/>
            </a:lvl2pPr>
            <a:lvl3pPr marL="1183421" indent="0">
              <a:buNone/>
              <a:defRPr sz="1294"/>
            </a:lvl3pPr>
            <a:lvl4pPr marL="1775135" indent="0">
              <a:buNone/>
              <a:defRPr sz="1165"/>
            </a:lvl4pPr>
            <a:lvl5pPr marL="2366848" indent="0">
              <a:buNone/>
              <a:defRPr sz="1165"/>
            </a:lvl5pPr>
            <a:lvl6pPr marL="2958559" indent="0">
              <a:buNone/>
              <a:defRPr sz="1165"/>
            </a:lvl6pPr>
            <a:lvl7pPr marL="3550271" indent="0">
              <a:buNone/>
              <a:defRPr sz="1165"/>
            </a:lvl7pPr>
            <a:lvl8pPr marL="4141980" indent="0">
              <a:buNone/>
              <a:defRPr sz="1165"/>
            </a:lvl8pPr>
            <a:lvl9pPr marL="4733693" indent="0">
              <a:buNone/>
              <a:defRPr sz="1165"/>
            </a:lvl9pPr>
          </a:lstStyle>
          <a:p>
            <a:pPr lvl="0"/>
            <a:r>
              <a:rPr lang="sk-SK" smtClean="0"/>
              <a:t>Upravte štýl predlohy textu.</a:t>
            </a:r>
          </a:p>
        </p:txBody>
      </p:sp>
      <p:sp>
        <p:nvSpPr>
          <p:cNvPr id="5" name="Date Placeholder 4"/>
          <p:cNvSpPr>
            <a:spLocks noGrp="1"/>
          </p:cNvSpPr>
          <p:nvPr>
            <p:ph type="dt" sz="half" idx="10"/>
          </p:nvPr>
        </p:nvSpPr>
        <p:spPr/>
        <p:txBody>
          <a:bodyPr/>
          <a:lstStyle/>
          <a:p>
            <a:fld id="{A76CDE64-14D1-436B-9698-CE24FF7DA7A5}" type="datetimeFigureOut">
              <a:rPr lang="sk-SK" smtClean="0"/>
              <a:t>12. 11. 2023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1756463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841250" y="457203"/>
            <a:ext cx="3931920" cy="1600200"/>
          </a:xfrm>
        </p:spPr>
        <p:txBody>
          <a:bodyPr anchor="b">
            <a:normAutofit/>
          </a:bodyPr>
          <a:lstStyle>
            <a:lvl1pPr>
              <a:defRPr sz="4140" b="0"/>
            </a:lvl1pPr>
          </a:lstStyle>
          <a:p>
            <a:r>
              <a:rPr lang="sk-SK" smtClean="0"/>
              <a:t>Upravte štýly predlohy textu</a:t>
            </a:r>
            <a:endParaRPr lang="en-US" dirty="0"/>
          </a:p>
        </p:txBody>
      </p:sp>
      <p:sp>
        <p:nvSpPr>
          <p:cNvPr id="3" name="Picture Placeholder 2"/>
          <p:cNvSpPr>
            <a:spLocks noGrp="1"/>
          </p:cNvSpPr>
          <p:nvPr>
            <p:ph type="pic" idx="1"/>
          </p:nvPr>
        </p:nvSpPr>
        <p:spPr>
          <a:xfrm>
            <a:off x="5181602" y="990602"/>
            <a:ext cx="6172200" cy="4876800"/>
          </a:xfrm>
        </p:spPr>
        <p:txBody>
          <a:bodyPr/>
          <a:lstStyle>
            <a:lvl1pPr marL="0" indent="0">
              <a:buNone/>
              <a:defRPr sz="4140"/>
            </a:lvl1pPr>
            <a:lvl2pPr marL="591713" indent="0">
              <a:buNone/>
              <a:defRPr sz="3624"/>
            </a:lvl2pPr>
            <a:lvl3pPr marL="1183421" indent="0">
              <a:buNone/>
              <a:defRPr sz="3107"/>
            </a:lvl3pPr>
            <a:lvl4pPr marL="1775135" indent="0">
              <a:buNone/>
              <a:defRPr sz="2589"/>
            </a:lvl4pPr>
            <a:lvl5pPr marL="2366848" indent="0">
              <a:buNone/>
              <a:defRPr sz="2589"/>
            </a:lvl5pPr>
            <a:lvl6pPr marL="2958559" indent="0">
              <a:buNone/>
              <a:defRPr sz="2589"/>
            </a:lvl6pPr>
            <a:lvl7pPr marL="3550271" indent="0">
              <a:buNone/>
              <a:defRPr sz="2589"/>
            </a:lvl7pPr>
            <a:lvl8pPr marL="4141980" indent="0">
              <a:buNone/>
              <a:defRPr sz="2589"/>
            </a:lvl8pPr>
            <a:lvl9pPr marL="4733693" indent="0">
              <a:buNone/>
              <a:defRPr sz="2589"/>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841250" y="2057403"/>
            <a:ext cx="3931920" cy="3810000"/>
          </a:xfrm>
        </p:spPr>
        <p:txBody>
          <a:bodyPr>
            <a:normAutofit/>
          </a:bodyPr>
          <a:lstStyle>
            <a:lvl1pPr marL="0" indent="0">
              <a:lnSpc>
                <a:spcPct val="90000"/>
              </a:lnSpc>
              <a:buNone/>
              <a:defRPr sz="2070"/>
            </a:lvl1pPr>
            <a:lvl2pPr marL="591713" indent="0">
              <a:buNone/>
              <a:defRPr sz="1553"/>
            </a:lvl2pPr>
            <a:lvl3pPr marL="1183421" indent="0">
              <a:buNone/>
              <a:defRPr sz="1294"/>
            </a:lvl3pPr>
            <a:lvl4pPr marL="1775135" indent="0">
              <a:buNone/>
              <a:defRPr sz="1165"/>
            </a:lvl4pPr>
            <a:lvl5pPr marL="2366848" indent="0">
              <a:buNone/>
              <a:defRPr sz="1165"/>
            </a:lvl5pPr>
            <a:lvl6pPr marL="2958559" indent="0">
              <a:buNone/>
              <a:defRPr sz="1165"/>
            </a:lvl6pPr>
            <a:lvl7pPr marL="3550271" indent="0">
              <a:buNone/>
              <a:defRPr sz="1165"/>
            </a:lvl7pPr>
            <a:lvl8pPr marL="4141980" indent="0">
              <a:buNone/>
              <a:defRPr sz="1165"/>
            </a:lvl8pPr>
            <a:lvl9pPr marL="4733693" indent="0">
              <a:buNone/>
              <a:defRPr sz="1165"/>
            </a:lvl9pPr>
          </a:lstStyle>
          <a:p>
            <a:pPr lvl="0"/>
            <a:r>
              <a:rPr lang="sk-SK" smtClean="0"/>
              <a:t>Upravte štýl predlohy textu.</a:t>
            </a:r>
          </a:p>
        </p:txBody>
      </p:sp>
      <p:sp>
        <p:nvSpPr>
          <p:cNvPr id="5" name="Date Placeholder 4"/>
          <p:cNvSpPr>
            <a:spLocks noGrp="1"/>
          </p:cNvSpPr>
          <p:nvPr>
            <p:ph type="dt" sz="half" idx="10"/>
          </p:nvPr>
        </p:nvSpPr>
        <p:spPr/>
        <p:txBody>
          <a:bodyPr/>
          <a:lstStyle/>
          <a:p>
            <a:fld id="{A76CDE64-14D1-436B-9698-CE24FF7DA7A5}" type="datetimeFigureOut">
              <a:rPr lang="sk-SK" smtClean="0"/>
              <a:t>12. 11. 2023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AD064AA-D060-4F4C-897F-CA1C352B1004}" type="slidenum">
              <a:rPr lang="sk-SK" smtClean="0"/>
              <a:t>‹#›</a:t>
            </a:fld>
            <a:endParaRPr lang="sk-SK"/>
          </a:p>
        </p:txBody>
      </p:sp>
    </p:spTree>
    <p:extLst>
      <p:ext uri="{BB962C8B-B14F-4D97-AF65-F5344CB8AC3E}">
        <p14:creationId xmlns:p14="http://schemas.microsoft.com/office/powerpoint/2010/main" val="422668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8" y="365764"/>
            <a:ext cx="10515599" cy="1325562"/>
          </a:xfrm>
          <a:prstGeom prst="rect">
            <a:avLst/>
          </a:prstGeom>
        </p:spPr>
        <p:txBody>
          <a:bodyPr vert="horz" lIns="91440" tIns="45720" rIns="91440" bIns="45720" rtlCol="0" anchor="ctr">
            <a:normAutofit/>
          </a:bodyPr>
          <a:lstStyle/>
          <a:p>
            <a:r>
              <a:rPr lang="sk-SK" smtClean="0"/>
              <a:t>Upravte štýly predlohy textu</a:t>
            </a:r>
            <a:endParaRPr lang="en-US" dirty="0"/>
          </a:p>
        </p:txBody>
      </p:sp>
      <p:sp>
        <p:nvSpPr>
          <p:cNvPr id="3" name="Text Placeholder 2"/>
          <p:cNvSpPr>
            <a:spLocks noGrp="1"/>
          </p:cNvSpPr>
          <p:nvPr>
            <p:ph type="body" idx="1"/>
          </p:nvPr>
        </p:nvSpPr>
        <p:spPr>
          <a:xfrm>
            <a:off x="845128" y="1828804"/>
            <a:ext cx="10515599" cy="4351337"/>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2"/>
          </p:nvPr>
        </p:nvSpPr>
        <p:spPr>
          <a:xfrm>
            <a:off x="838202" y="6356352"/>
            <a:ext cx="2743200" cy="365125"/>
          </a:xfrm>
          <a:prstGeom prst="rect">
            <a:avLst/>
          </a:prstGeom>
        </p:spPr>
        <p:txBody>
          <a:bodyPr vert="horz" lIns="91440" tIns="45720" rIns="91440" bIns="45720" rtlCol="0" anchor="ctr"/>
          <a:lstStyle>
            <a:lvl1pPr algn="l">
              <a:defRPr sz="1425">
                <a:solidFill>
                  <a:schemeClr val="tx1">
                    <a:lumMod val="65000"/>
                    <a:lumOff val="35000"/>
                  </a:schemeClr>
                </a:solidFill>
              </a:defRPr>
            </a:lvl1pPr>
          </a:lstStyle>
          <a:p>
            <a:fld id="{A76CDE64-14D1-436B-9698-CE24FF7DA7A5}" type="datetimeFigureOut">
              <a:rPr lang="sk-SK" smtClean="0"/>
              <a:t>12. 11. 2023</a:t>
            </a:fld>
            <a:endParaRPr lang="sk-SK"/>
          </a:p>
        </p:txBody>
      </p:sp>
      <p:sp>
        <p:nvSpPr>
          <p:cNvPr id="5" name="Footer Placeholder 4"/>
          <p:cNvSpPr>
            <a:spLocks noGrp="1"/>
          </p:cNvSpPr>
          <p:nvPr>
            <p:ph type="ftr" sz="quarter" idx="3"/>
          </p:nvPr>
        </p:nvSpPr>
        <p:spPr>
          <a:xfrm>
            <a:off x="4038603" y="6356352"/>
            <a:ext cx="4114800" cy="365125"/>
          </a:xfrm>
          <a:prstGeom prst="rect">
            <a:avLst/>
          </a:prstGeom>
        </p:spPr>
        <p:txBody>
          <a:bodyPr vert="horz" lIns="91440" tIns="45720" rIns="91440" bIns="45720" rtlCol="0" anchor="ctr"/>
          <a:lstStyle>
            <a:lvl1pPr algn="ctr">
              <a:defRPr sz="1425">
                <a:solidFill>
                  <a:schemeClr val="tx1">
                    <a:lumMod val="65000"/>
                    <a:lumOff val="35000"/>
                  </a:schemeClr>
                </a:solidFill>
              </a:defRPr>
            </a:lvl1pPr>
          </a:lstStyle>
          <a:p>
            <a:endParaRPr lang="sk-SK"/>
          </a:p>
        </p:txBody>
      </p:sp>
      <p:sp>
        <p:nvSpPr>
          <p:cNvPr id="6" name="Slide Number Placeholder 5"/>
          <p:cNvSpPr>
            <a:spLocks noGrp="1"/>
          </p:cNvSpPr>
          <p:nvPr>
            <p:ph type="sldNum" sz="quarter" idx="4"/>
          </p:nvPr>
        </p:nvSpPr>
        <p:spPr>
          <a:xfrm>
            <a:off x="8617532" y="6356352"/>
            <a:ext cx="2743200" cy="365125"/>
          </a:xfrm>
          <a:prstGeom prst="rect">
            <a:avLst/>
          </a:prstGeom>
        </p:spPr>
        <p:txBody>
          <a:bodyPr vert="horz" lIns="91440" tIns="45720" rIns="91440" bIns="45720" rtlCol="0" anchor="ctr"/>
          <a:lstStyle>
            <a:lvl1pPr algn="r">
              <a:defRPr sz="1425">
                <a:solidFill>
                  <a:schemeClr val="tx1">
                    <a:tint val="75000"/>
                  </a:schemeClr>
                </a:solidFill>
              </a:defRPr>
            </a:lvl1pPr>
          </a:lstStyle>
          <a:p>
            <a:fld id="{9AD064AA-D060-4F4C-897F-CA1C352B1004}" type="slidenum">
              <a:rPr lang="sk-SK" smtClean="0"/>
              <a:t>‹#›</a:t>
            </a:fld>
            <a:endParaRPr lang="sk-SK"/>
          </a:p>
        </p:txBody>
      </p:sp>
    </p:spTree>
    <p:extLst>
      <p:ext uri="{BB962C8B-B14F-4D97-AF65-F5344CB8AC3E}">
        <p14:creationId xmlns:p14="http://schemas.microsoft.com/office/powerpoint/2010/main" val="3490376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83421" rtl="0" eaLnBrk="1" latinLnBrk="0" hangingPunct="1">
        <a:lnSpc>
          <a:spcPct val="90000"/>
        </a:lnSpc>
        <a:spcBef>
          <a:spcPct val="0"/>
        </a:spcBef>
        <a:buNone/>
        <a:defRPr sz="5693" kern="1200">
          <a:solidFill>
            <a:schemeClr val="tx1"/>
          </a:solidFill>
          <a:latin typeface="+mj-lt"/>
          <a:ea typeface="+mj-ea"/>
          <a:cs typeface="+mj-cs"/>
        </a:defRPr>
      </a:lvl1pPr>
    </p:titleStyle>
    <p:bodyStyle>
      <a:lvl1pPr marL="295855" indent="-295855" algn="l" defTabSz="1183421" rtl="0" eaLnBrk="1" latinLnBrk="0" hangingPunct="1">
        <a:lnSpc>
          <a:spcPct val="90000"/>
        </a:lnSpc>
        <a:spcBef>
          <a:spcPts val="1294"/>
        </a:spcBef>
        <a:buFont typeface="Wingdings 2" pitchFamily="18" charset="2"/>
        <a:buChar char=""/>
        <a:defRPr sz="3624" kern="1200">
          <a:solidFill>
            <a:schemeClr val="tx1"/>
          </a:solidFill>
          <a:latin typeface="+mn-lt"/>
          <a:ea typeface="+mn-ea"/>
          <a:cs typeface="+mn-cs"/>
        </a:defRPr>
      </a:lvl1pPr>
      <a:lvl2pPr marL="887568" indent="-295855" algn="l" defTabSz="1183421" rtl="0" eaLnBrk="1" latinLnBrk="0" hangingPunct="1">
        <a:lnSpc>
          <a:spcPct val="90000"/>
        </a:lnSpc>
        <a:spcBef>
          <a:spcPts val="647"/>
        </a:spcBef>
        <a:buFont typeface="Wingdings 2" pitchFamily="18" charset="2"/>
        <a:buChar char=""/>
        <a:defRPr sz="3107" kern="1200">
          <a:solidFill>
            <a:schemeClr val="tx1"/>
          </a:solidFill>
          <a:latin typeface="+mn-lt"/>
          <a:ea typeface="+mn-ea"/>
          <a:cs typeface="+mn-cs"/>
        </a:defRPr>
      </a:lvl2pPr>
      <a:lvl3pPr marL="1479280" indent="-295855" algn="l" defTabSz="1183421" rtl="0" eaLnBrk="1" latinLnBrk="0" hangingPunct="1">
        <a:lnSpc>
          <a:spcPct val="90000"/>
        </a:lnSpc>
        <a:spcBef>
          <a:spcPts val="647"/>
        </a:spcBef>
        <a:buFont typeface="Wingdings 2" pitchFamily="18" charset="2"/>
        <a:buChar char=""/>
        <a:defRPr sz="2589" kern="1200">
          <a:solidFill>
            <a:schemeClr val="tx1"/>
          </a:solidFill>
          <a:latin typeface="+mn-lt"/>
          <a:ea typeface="+mn-ea"/>
          <a:cs typeface="+mn-cs"/>
        </a:defRPr>
      </a:lvl3pPr>
      <a:lvl4pPr marL="2070992" indent="-295855" algn="l" defTabSz="1183421" rtl="0" eaLnBrk="1" latinLnBrk="0" hangingPunct="1">
        <a:lnSpc>
          <a:spcPct val="90000"/>
        </a:lnSpc>
        <a:spcBef>
          <a:spcPts val="647"/>
        </a:spcBef>
        <a:buFont typeface="Wingdings 2" pitchFamily="18" charset="2"/>
        <a:buChar char=""/>
        <a:defRPr sz="2329" kern="1200">
          <a:solidFill>
            <a:schemeClr val="tx1"/>
          </a:solidFill>
          <a:latin typeface="+mn-lt"/>
          <a:ea typeface="+mn-ea"/>
          <a:cs typeface="+mn-cs"/>
        </a:defRPr>
      </a:lvl4pPr>
      <a:lvl5pPr marL="2662703" indent="-295855" algn="l" defTabSz="1183421" rtl="0" eaLnBrk="1" latinLnBrk="0" hangingPunct="1">
        <a:lnSpc>
          <a:spcPct val="90000"/>
        </a:lnSpc>
        <a:spcBef>
          <a:spcPts val="647"/>
        </a:spcBef>
        <a:buFont typeface="Wingdings 2" pitchFamily="18" charset="2"/>
        <a:buChar char=""/>
        <a:defRPr sz="2329" kern="1200">
          <a:solidFill>
            <a:schemeClr val="tx1"/>
          </a:solidFill>
          <a:latin typeface="+mn-lt"/>
          <a:ea typeface="+mn-ea"/>
          <a:cs typeface="+mn-cs"/>
        </a:defRPr>
      </a:lvl5pPr>
      <a:lvl6pPr marL="3254414" indent="-295855" algn="l" defTabSz="1183421" rtl="0" eaLnBrk="1" latinLnBrk="0" hangingPunct="1">
        <a:spcBef>
          <a:spcPct val="20000"/>
        </a:spcBef>
        <a:buFont typeface="Wingdings 2" pitchFamily="18" charset="2"/>
        <a:buChar char=""/>
        <a:defRPr sz="2329" kern="1200">
          <a:solidFill>
            <a:schemeClr val="tx1"/>
          </a:solidFill>
          <a:latin typeface="+mn-lt"/>
          <a:ea typeface="+mn-ea"/>
          <a:cs typeface="+mn-cs"/>
        </a:defRPr>
      </a:lvl6pPr>
      <a:lvl7pPr marL="3846127" indent="-295855" algn="l" defTabSz="1183421" rtl="0" eaLnBrk="1" latinLnBrk="0" hangingPunct="1">
        <a:spcBef>
          <a:spcPct val="20000"/>
        </a:spcBef>
        <a:buFont typeface="Wingdings 2" pitchFamily="18" charset="2"/>
        <a:buChar char=""/>
        <a:defRPr sz="2329" kern="1200">
          <a:solidFill>
            <a:schemeClr val="tx1"/>
          </a:solidFill>
          <a:latin typeface="+mn-lt"/>
          <a:ea typeface="+mn-ea"/>
          <a:cs typeface="+mn-cs"/>
        </a:defRPr>
      </a:lvl7pPr>
      <a:lvl8pPr marL="4437838" indent="-295855" algn="l" defTabSz="1183421" rtl="0" eaLnBrk="1" latinLnBrk="0" hangingPunct="1">
        <a:spcBef>
          <a:spcPct val="20000"/>
        </a:spcBef>
        <a:buFont typeface="Wingdings 2" pitchFamily="18" charset="2"/>
        <a:buChar char=""/>
        <a:defRPr sz="2329" kern="1200">
          <a:solidFill>
            <a:schemeClr val="tx1"/>
          </a:solidFill>
          <a:latin typeface="+mn-lt"/>
          <a:ea typeface="+mn-ea"/>
          <a:cs typeface="+mn-cs"/>
        </a:defRPr>
      </a:lvl8pPr>
      <a:lvl9pPr marL="5029549" indent="-295855" algn="l" defTabSz="1183421" rtl="0" eaLnBrk="1" latinLnBrk="0" hangingPunct="1">
        <a:spcBef>
          <a:spcPct val="20000"/>
        </a:spcBef>
        <a:buFont typeface="Wingdings 2" pitchFamily="18" charset="2"/>
        <a:buChar char=""/>
        <a:defRPr sz="2329" kern="1200">
          <a:solidFill>
            <a:schemeClr val="tx1"/>
          </a:solidFill>
          <a:latin typeface="+mn-lt"/>
          <a:ea typeface="+mn-ea"/>
          <a:cs typeface="+mn-cs"/>
        </a:defRPr>
      </a:lvl9pPr>
    </p:bodyStyle>
    <p:otherStyle>
      <a:defPPr>
        <a:defRPr lang="en-US"/>
      </a:defPPr>
      <a:lvl1pPr marL="0" algn="l" defTabSz="1183421" rtl="0" eaLnBrk="1" latinLnBrk="0" hangingPunct="1">
        <a:defRPr sz="2329" kern="1200">
          <a:solidFill>
            <a:schemeClr val="tx1"/>
          </a:solidFill>
          <a:latin typeface="+mn-lt"/>
          <a:ea typeface="+mn-ea"/>
          <a:cs typeface="+mn-cs"/>
        </a:defRPr>
      </a:lvl1pPr>
      <a:lvl2pPr marL="591713" algn="l" defTabSz="1183421" rtl="0" eaLnBrk="1" latinLnBrk="0" hangingPunct="1">
        <a:defRPr sz="2329" kern="1200">
          <a:solidFill>
            <a:schemeClr val="tx1"/>
          </a:solidFill>
          <a:latin typeface="+mn-lt"/>
          <a:ea typeface="+mn-ea"/>
          <a:cs typeface="+mn-cs"/>
        </a:defRPr>
      </a:lvl2pPr>
      <a:lvl3pPr marL="1183421" algn="l" defTabSz="1183421" rtl="0" eaLnBrk="1" latinLnBrk="0" hangingPunct="1">
        <a:defRPr sz="2329" kern="1200">
          <a:solidFill>
            <a:schemeClr val="tx1"/>
          </a:solidFill>
          <a:latin typeface="+mn-lt"/>
          <a:ea typeface="+mn-ea"/>
          <a:cs typeface="+mn-cs"/>
        </a:defRPr>
      </a:lvl3pPr>
      <a:lvl4pPr marL="1775135" algn="l" defTabSz="1183421" rtl="0" eaLnBrk="1" latinLnBrk="0" hangingPunct="1">
        <a:defRPr sz="2329" kern="1200">
          <a:solidFill>
            <a:schemeClr val="tx1"/>
          </a:solidFill>
          <a:latin typeface="+mn-lt"/>
          <a:ea typeface="+mn-ea"/>
          <a:cs typeface="+mn-cs"/>
        </a:defRPr>
      </a:lvl4pPr>
      <a:lvl5pPr marL="2366848" algn="l" defTabSz="1183421" rtl="0" eaLnBrk="1" latinLnBrk="0" hangingPunct="1">
        <a:defRPr sz="2329" kern="1200">
          <a:solidFill>
            <a:schemeClr val="tx1"/>
          </a:solidFill>
          <a:latin typeface="+mn-lt"/>
          <a:ea typeface="+mn-ea"/>
          <a:cs typeface="+mn-cs"/>
        </a:defRPr>
      </a:lvl5pPr>
      <a:lvl6pPr marL="2958559" algn="l" defTabSz="1183421" rtl="0" eaLnBrk="1" latinLnBrk="0" hangingPunct="1">
        <a:defRPr sz="2329" kern="1200">
          <a:solidFill>
            <a:schemeClr val="tx1"/>
          </a:solidFill>
          <a:latin typeface="+mn-lt"/>
          <a:ea typeface="+mn-ea"/>
          <a:cs typeface="+mn-cs"/>
        </a:defRPr>
      </a:lvl6pPr>
      <a:lvl7pPr marL="3550271" algn="l" defTabSz="1183421" rtl="0" eaLnBrk="1" latinLnBrk="0" hangingPunct="1">
        <a:defRPr sz="2329" kern="1200">
          <a:solidFill>
            <a:schemeClr val="tx1"/>
          </a:solidFill>
          <a:latin typeface="+mn-lt"/>
          <a:ea typeface="+mn-ea"/>
          <a:cs typeface="+mn-cs"/>
        </a:defRPr>
      </a:lvl7pPr>
      <a:lvl8pPr marL="4141980" algn="l" defTabSz="1183421" rtl="0" eaLnBrk="1" latinLnBrk="0" hangingPunct="1">
        <a:defRPr sz="2329" kern="1200">
          <a:solidFill>
            <a:schemeClr val="tx1"/>
          </a:solidFill>
          <a:latin typeface="+mn-lt"/>
          <a:ea typeface="+mn-ea"/>
          <a:cs typeface="+mn-cs"/>
        </a:defRPr>
      </a:lvl8pPr>
      <a:lvl9pPr marL="4733693" algn="l" defTabSz="1183421" rtl="0" eaLnBrk="1" latinLnBrk="0" hangingPunct="1">
        <a:defRPr sz="232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20.jpeg"/><Relationship Id="rId9"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jpeg"/><Relationship Id="rId3" Type="http://schemas.openxmlformats.org/officeDocument/2006/relationships/oleObject" Target="../embeddings/oleObject1.bin"/><Relationship Id="rId7" Type="http://schemas.openxmlformats.org/officeDocument/2006/relationships/image" Target="../media/image30.png"/><Relationship Id="rId12" Type="http://schemas.openxmlformats.org/officeDocument/2006/relationships/image" Target="../media/image35.jpeg"/><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29.png"/><Relationship Id="rId11" Type="http://schemas.openxmlformats.org/officeDocument/2006/relationships/image" Target="../media/image34.jpe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jpeg"/><Relationship Id="rId4" Type="http://schemas.openxmlformats.org/officeDocument/2006/relationships/image" Target="../media/image27.emf"/><Relationship Id="rId9" Type="http://schemas.openxmlformats.org/officeDocument/2006/relationships/image" Target="../media/image32.png"/><Relationship Id="rId14"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dĺžnik 9"/>
          <p:cNvSpPr/>
          <p:nvPr/>
        </p:nvSpPr>
        <p:spPr>
          <a:xfrm>
            <a:off x="50768" y="6188911"/>
            <a:ext cx="5965290" cy="1134926"/>
          </a:xfrm>
          <a:prstGeom prst="rect">
            <a:avLst/>
          </a:prstGeom>
        </p:spPr>
        <p:txBody>
          <a:bodyPr wrap="square">
            <a:spAutoFit/>
          </a:bodyPr>
          <a:lstStyle/>
          <a:p>
            <a:r>
              <a:rPr lang="sk-SK" sz="1355" b="1" dirty="0">
                <a:solidFill>
                  <a:schemeClr val="accent4">
                    <a:lumMod val="50000"/>
                  </a:schemeClr>
                </a:solidFill>
                <a:latin typeface="Arial" panose="020B0604020202020204" pitchFamily="34" charset="0"/>
                <a:cs typeface="Arial" panose="020B0604020202020204" pitchFamily="34" charset="0"/>
              </a:rPr>
              <a:t>Komenského kamarát</a:t>
            </a:r>
          </a:p>
          <a:p>
            <a:r>
              <a:rPr lang="sk-SK" sz="1355" b="1" dirty="0">
                <a:solidFill>
                  <a:schemeClr val="accent4">
                    <a:lumMod val="50000"/>
                  </a:schemeClr>
                </a:solidFill>
                <a:latin typeface="Arial" panose="020B0604020202020204" pitchFamily="34" charset="0"/>
                <a:cs typeface="Arial" panose="020B0604020202020204" pitchFamily="34" charset="0"/>
              </a:rPr>
              <a:t>Časopis pre voľný čas a oddych</a:t>
            </a:r>
          </a:p>
          <a:p>
            <a:r>
              <a:rPr lang="sk-SK" sz="1355" b="1" dirty="0">
                <a:solidFill>
                  <a:schemeClr val="accent4">
                    <a:lumMod val="50000"/>
                  </a:schemeClr>
                </a:solidFill>
                <a:latin typeface="Arial" panose="020B0604020202020204" pitchFamily="34" charset="0"/>
                <a:cs typeface="Arial" panose="020B0604020202020204" pitchFamily="34" charset="0"/>
              </a:rPr>
              <a:t>Vydáva ZŠ Komenského 135/6 , Medzilaborce</a:t>
            </a:r>
          </a:p>
          <a:p>
            <a:r>
              <a:rPr lang="sk-SK" sz="1355" b="1" dirty="0">
                <a:solidFill>
                  <a:schemeClr val="accent4">
                    <a:lumMod val="50000"/>
                  </a:schemeClr>
                </a:solidFill>
                <a:latin typeface="Arial" panose="020B0604020202020204" pitchFamily="34" charset="0"/>
                <a:cs typeface="Arial" panose="020B0604020202020204" pitchFamily="34" charset="0"/>
              </a:rPr>
              <a:t>Redakčná rada : žiaci z mediálneho krúžku a PhDr. N. </a:t>
            </a:r>
            <a:r>
              <a:rPr lang="sk-SK" sz="1355" b="1" dirty="0" err="1">
                <a:solidFill>
                  <a:schemeClr val="accent4">
                    <a:lumMod val="50000"/>
                  </a:schemeClr>
                </a:solidFill>
                <a:latin typeface="Arial" panose="020B0604020202020204" pitchFamily="34" charset="0"/>
                <a:cs typeface="Arial" panose="020B0604020202020204" pitchFamily="34" charset="0"/>
              </a:rPr>
              <a:t>Hriseňková</a:t>
            </a:r>
            <a:endParaRPr lang="sk-SK" sz="1355" b="1" dirty="0">
              <a:solidFill>
                <a:schemeClr val="accent4">
                  <a:lumMod val="50000"/>
                </a:schemeClr>
              </a:solidFill>
              <a:latin typeface="Arial" panose="020B0604020202020204" pitchFamily="34" charset="0"/>
              <a:cs typeface="Arial" panose="020B0604020202020204" pitchFamily="34" charset="0"/>
            </a:endParaRPr>
          </a:p>
          <a:p>
            <a:r>
              <a:rPr lang="sk-SK" sz="1355" b="1" dirty="0">
                <a:solidFill>
                  <a:schemeClr val="accent4">
                    <a:lumMod val="50000"/>
                  </a:schemeClr>
                </a:solidFill>
                <a:latin typeface="Arial" panose="020B0604020202020204" pitchFamily="34" charset="0"/>
                <a:cs typeface="Arial" panose="020B0604020202020204" pitchFamily="34" charset="0"/>
              </a:rPr>
              <a:t>Zdroje: príspevky žiakov, redakčnej rady a internet</a:t>
            </a:r>
          </a:p>
        </p:txBody>
      </p:sp>
      <p:pic>
        <p:nvPicPr>
          <p:cNvPr id="11" name="Obrázok 10"/>
          <p:cNvPicPr>
            <a:picLocks noChangeAspect="1"/>
          </p:cNvPicPr>
          <p:nvPr/>
        </p:nvPicPr>
        <p:blipFill>
          <a:blip r:embed="rId2">
            <a:duotone>
              <a:prstClr val="black"/>
              <a:schemeClr val="accent5">
                <a:lumMod val="20000"/>
                <a:lumOff val="80000"/>
                <a:tint val="45000"/>
                <a:satMod val="400000"/>
              </a:schemeClr>
            </a:duotone>
            <a:extLst>
              <a:ext uri="{28A0092B-C50C-407E-A947-70E740481C1C}">
                <a14:useLocalDpi xmlns:a14="http://schemas.microsoft.com/office/drawing/2010/main" val="0"/>
              </a:ext>
            </a:extLst>
          </a:blip>
          <a:stretch>
            <a:fillRect/>
          </a:stretch>
        </p:blipFill>
        <p:spPr>
          <a:xfrm>
            <a:off x="6411005" y="-556920"/>
            <a:ext cx="5620965" cy="7892427"/>
          </a:xfrm>
          <a:prstGeom prst="round2DiagRect">
            <a:avLst>
              <a:gd name="adj1" fmla="val 16667"/>
              <a:gd name="adj2" fmla="val 0"/>
            </a:avLst>
          </a:prstGeom>
          <a:ln w="88900" cap="sq">
            <a:solidFill>
              <a:srgbClr val="00B0F0">
                <a:alpha val="98824"/>
              </a:srgbClr>
            </a:solidFill>
            <a:miter lim="800000"/>
          </a:ln>
          <a:effectLst>
            <a:glow rad="228600">
              <a:srgbClr val="FF0066">
                <a:alpha val="40000"/>
              </a:srgbClr>
            </a:glow>
            <a:outerShdw blurRad="254000" algn="tl" rotWithShape="0">
              <a:srgbClr val="000000">
                <a:alpha val="43000"/>
              </a:srgbClr>
            </a:outerShdw>
          </a:effectLst>
          <a:scene3d>
            <a:camera prst="orthographicFront"/>
            <a:lightRig rig="threePt" dir="t"/>
          </a:scene3d>
          <a:sp3d>
            <a:bevelB prst="angle"/>
          </a:sp3d>
        </p:spPr>
      </p:pic>
      <p:sp>
        <p:nvSpPr>
          <p:cNvPr id="12" name="Obdĺžnik 11"/>
          <p:cNvSpPr/>
          <p:nvPr/>
        </p:nvSpPr>
        <p:spPr>
          <a:xfrm>
            <a:off x="6306510" y="3214219"/>
            <a:ext cx="4094205" cy="2246433"/>
          </a:xfrm>
          <a:prstGeom prst="rect">
            <a:avLst/>
          </a:prstGeom>
          <a:noFill/>
        </p:spPr>
        <p:txBody>
          <a:bodyPr wrap="square" lIns="118347" tIns="59174" rIns="118347" bIns="59174">
            <a:spAutoFit/>
            <a:scene3d>
              <a:camera prst="orthographicFront"/>
              <a:lightRig rig="soft" dir="t">
                <a:rot lat="0" lon="0" rev="15600000"/>
              </a:lightRig>
            </a:scene3d>
            <a:sp3d extrusionH="57150" prstMaterial="softEdge">
              <a:bevelT w="25400" h="38100"/>
            </a:sp3d>
          </a:bodyPr>
          <a:lstStyle/>
          <a:p>
            <a:pPr algn="ctr"/>
            <a:r>
              <a:rPr lang="sk-SK" sz="5693" b="1" dirty="0">
                <a:ln/>
                <a:solidFill>
                  <a:srgbClr val="002060"/>
                </a:solidFill>
                <a:latin typeface="Jokerman" panose="04090605060D06020702" pitchFamily="82" charset="0"/>
              </a:rPr>
              <a:t> </a:t>
            </a:r>
            <a:r>
              <a:rPr lang="sk-SK" sz="4064" b="1" dirty="0">
                <a:ln/>
                <a:solidFill>
                  <a:srgbClr val="BB155C"/>
                </a:solidFill>
                <a:latin typeface="Jokerman" panose="04090605060D06020702" pitchFamily="82" charset="0"/>
              </a:rPr>
              <a:t>KOMENSKÉHO</a:t>
            </a:r>
          </a:p>
          <a:p>
            <a:pPr algn="ctr"/>
            <a:r>
              <a:rPr lang="sk-SK" sz="4064" b="1" dirty="0">
                <a:ln/>
                <a:solidFill>
                  <a:srgbClr val="BB155C"/>
                </a:solidFill>
                <a:latin typeface="Jokerman" panose="04090605060D06020702" pitchFamily="82" charset="0"/>
              </a:rPr>
              <a:t>KAMARÁT</a:t>
            </a:r>
          </a:p>
        </p:txBody>
      </p:sp>
      <p:sp>
        <p:nvSpPr>
          <p:cNvPr id="15" name="Obdĺžnik 14"/>
          <p:cNvSpPr/>
          <p:nvPr/>
        </p:nvSpPr>
        <p:spPr>
          <a:xfrm>
            <a:off x="6954451" y="5669835"/>
            <a:ext cx="3172501" cy="1092334"/>
          </a:xfrm>
          <a:prstGeom prst="rect">
            <a:avLst/>
          </a:prstGeom>
          <a:noFill/>
          <a:ln>
            <a:noFill/>
          </a:ln>
          <a:effectLst>
            <a:glow rad="63500">
              <a:srgbClr val="BB155C">
                <a:alpha val="40000"/>
              </a:srgbClr>
            </a:glow>
            <a:outerShdw blurRad="50800" dist="38100" dir="2700000" algn="tl" rotWithShape="0">
              <a:prstClr val="black">
                <a:alpha val="40000"/>
              </a:prstClr>
            </a:outerShdw>
          </a:effectLst>
        </p:spPr>
        <p:txBody>
          <a:bodyPr wrap="none" lIns="118347" tIns="59174" rIns="118347" bIns="59174">
            <a:spAutoFit/>
          </a:bodyPr>
          <a:lstStyle/>
          <a:p>
            <a:pPr algn="ctr"/>
            <a:r>
              <a:rPr lang="sk-SK" sz="3161" b="1" dirty="0">
                <a:ln w="10160">
                  <a:solidFill>
                    <a:srgbClr val="111E35"/>
                  </a:solidFill>
                  <a:prstDash val="solid"/>
                </a:ln>
                <a:solidFill>
                  <a:srgbClr val="FFFFFF"/>
                </a:solidFill>
                <a:effectLst>
                  <a:glow rad="101600">
                    <a:schemeClr val="accent5">
                      <a:satMod val="175000"/>
                      <a:alpha val="40000"/>
                    </a:schemeClr>
                  </a:glow>
                  <a:outerShdw blurRad="38100" dist="22860" dir="5400000" algn="tl" rotWithShape="0">
                    <a:srgbClr val="000000">
                      <a:alpha val="30000"/>
                    </a:srgbClr>
                  </a:outerShdw>
                </a:effectLst>
              </a:rPr>
              <a:t>vianočné vydanie</a:t>
            </a:r>
          </a:p>
          <a:p>
            <a:pPr algn="ctr"/>
            <a:r>
              <a:rPr lang="sk-SK" sz="3161" b="1" dirty="0" err="1">
                <a:ln w="10160">
                  <a:solidFill>
                    <a:srgbClr val="111E35"/>
                  </a:solidFill>
                  <a:prstDash val="solid"/>
                </a:ln>
                <a:solidFill>
                  <a:srgbClr val="FFFFFF"/>
                </a:solidFill>
                <a:effectLst>
                  <a:glow rad="101600">
                    <a:schemeClr val="accent5">
                      <a:satMod val="175000"/>
                      <a:alpha val="40000"/>
                    </a:schemeClr>
                  </a:glow>
                  <a:outerShdw blurRad="38100" dist="22860" dir="5400000" algn="tl" rotWithShape="0">
                    <a:srgbClr val="000000">
                      <a:alpha val="30000"/>
                    </a:srgbClr>
                  </a:outerShdw>
                </a:effectLst>
              </a:rPr>
              <a:t>šk.rok</a:t>
            </a:r>
            <a:r>
              <a:rPr lang="sk-SK" sz="3161" b="1" dirty="0">
                <a:ln w="10160">
                  <a:solidFill>
                    <a:srgbClr val="111E35"/>
                  </a:solidFill>
                  <a:prstDash val="solid"/>
                </a:ln>
                <a:solidFill>
                  <a:srgbClr val="FFFFFF"/>
                </a:solidFill>
                <a:effectLst>
                  <a:glow rad="101600">
                    <a:schemeClr val="accent5">
                      <a:satMod val="175000"/>
                      <a:alpha val="40000"/>
                    </a:schemeClr>
                  </a:glow>
                  <a:outerShdw blurRad="38100" dist="22860" dir="5400000" algn="tl" rotWithShape="0">
                    <a:srgbClr val="000000">
                      <a:alpha val="30000"/>
                    </a:srgbClr>
                  </a:outerShdw>
                </a:effectLst>
              </a:rPr>
              <a:t> 2015/2016</a:t>
            </a:r>
          </a:p>
        </p:txBody>
      </p:sp>
      <p:pic>
        <p:nvPicPr>
          <p:cNvPr id="2" name="Obrázo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712738"/>
            <a:ext cx="5818753" cy="6289516"/>
          </a:xfrm>
          <a:prstGeom prst="rect">
            <a:avLst/>
          </a:prstGeom>
          <a:solidFill>
            <a:schemeClr val="accent6">
              <a:lumMod val="60000"/>
              <a:lumOff val="40000"/>
            </a:scheme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Obdĺžnik 2"/>
          <p:cNvSpPr/>
          <p:nvPr/>
        </p:nvSpPr>
        <p:spPr>
          <a:xfrm>
            <a:off x="2610401" y="526126"/>
            <a:ext cx="2995300" cy="2280624"/>
          </a:xfrm>
          <a:prstGeom prst="rect">
            <a:avLst/>
          </a:prstGeom>
        </p:spPr>
        <p:txBody>
          <a:bodyPr wrap="square">
            <a:spAutoFit/>
          </a:bodyPr>
          <a:lstStyle/>
          <a:p>
            <a:pPr algn="ctr"/>
            <a:r>
              <a:rPr lang="sk-SK" sz="1580" b="1" dirty="0">
                <a:solidFill>
                  <a:schemeClr val="bg1"/>
                </a:solidFill>
              </a:rPr>
              <a:t>Nešťastným </a:t>
            </a:r>
            <a:r>
              <a:rPr lang="sk-SK" sz="1580" b="1" dirty="0" err="1">
                <a:solidFill>
                  <a:schemeClr val="bg1"/>
                </a:solidFill>
              </a:rPr>
              <a:t>šťastíčko</a:t>
            </a:r>
            <a:r>
              <a:rPr lang="sk-SK" sz="1580" b="1" dirty="0">
                <a:solidFill>
                  <a:schemeClr val="bg1"/>
                </a:solidFill>
              </a:rPr>
              <a:t>, chorým zdravíčko, chudobným konto mastné, rodičom deti šťastné, slepým svetlo, </a:t>
            </a:r>
          </a:p>
          <a:p>
            <a:pPr algn="ctr"/>
            <a:r>
              <a:rPr lang="sk-SK" sz="1580" b="1" dirty="0">
                <a:solidFill>
                  <a:schemeClr val="bg1"/>
                </a:solidFill>
              </a:rPr>
              <a:t>zamrznutým teplo</a:t>
            </a:r>
          </a:p>
          <a:p>
            <a:pPr algn="ctr"/>
            <a:r>
              <a:rPr lang="sk-SK" sz="1580" b="1" dirty="0">
                <a:solidFill>
                  <a:schemeClr val="bg1"/>
                </a:solidFill>
              </a:rPr>
              <a:t> a deťom, aby to najkrajšie pod stromček prišlo. Požehnané a milostiplné vianočné sviatky, radostný a pokojný nový rok!</a:t>
            </a:r>
          </a:p>
        </p:txBody>
      </p:sp>
      <p:sp>
        <p:nvSpPr>
          <p:cNvPr id="4" name="BlokTextu 3"/>
          <p:cNvSpPr txBox="1"/>
          <p:nvPr/>
        </p:nvSpPr>
        <p:spPr>
          <a:xfrm>
            <a:off x="3589052" y="3676867"/>
            <a:ext cx="2172405" cy="335476"/>
          </a:xfrm>
          <a:prstGeom prst="rect">
            <a:avLst/>
          </a:prstGeom>
          <a:noFill/>
        </p:spPr>
        <p:txBody>
          <a:bodyPr wrap="square" rtlCol="0">
            <a:spAutoFit/>
          </a:bodyPr>
          <a:lstStyle/>
          <a:p>
            <a:r>
              <a:rPr lang="sk-SK" sz="1580" b="1" i="1" dirty="0">
                <a:solidFill>
                  <a:schemeClr val="bg1"/>
                </a:solidFill>
              </a:rPr>
              <a:t>Redakčná rada</a:t>
            </a:r>
          </a:p>
        </p:txBody>
      </p:sp>
    </p:spTree>
    <p:extLst>
      <p:ext uri="{BB962C8B-B14F-4D97-AF65-F5344CB8AC3E}">
        <p14:creationId xmlns:p14="http://schemas.microsoft.com/office/powerpoint/2010/main" val="2106496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obsahu 5"/>
          <p:cNvSpPr>
            <a:spLocks noGrp="1"/>
          </p:cNvSpPr>
          <p:nvPr>
            <p:ph sz="quarter" idx="4"/>
          </p:nvPr>
        </p:nvSpPr>
        <p:spPr>
          <a:xfrm>
            <a:off x="6293774" y="-581986"/>
            <a:ext cx="5917949" cy="970151"/>
          </a:xfrm>
          <a:solidFill>
            <a:schemeClr val="accent2">
              <a:lumMod val="20000"/>
              <a:lumOff val="80000"/>
            </a:schemeClr>
          </a:solidFill>
          <a:ln w="19050">
            <a:solidFill>
              <a:schemeClr val="tx1"/>
            </a:solidFill>
          </a:ln>
        </p:spPr>
        <p:txBody>
          <a:bodyPr>
            <a:normAutofit fontScale="85000" lnSpcReduction="10000"/>
          </a:bodyPr>
          <a:lstStyle/>
          <a:p>
            <a:pPr marL="0" indent="0">
              <a:buNone/>
            </a:pPr>
            <a:r>
              <a:rPr lang="sk-SK" sz="2589" dirty="0"/>
              <a:t>                           </a:t>
            </a:r>
            <a:r>
              <a:rPr lang="sk-SK" sz="2718" b="1" dirty="0"/>
              <a:t>Informátor</a:t>
            </a:r>
          </a:p>
          <a:p>
            <a:pPr marL="0" indent="0">
              <a:buNone/>
            </a:pPr>
            <a:r>
              <a:rPr lang="sk-SK" sz="2589" dirty="0"/>
              <a:t>Čo sa plánuje a pripravuje na nasledujúce mesiace</a:t>
            </a:r>
          </a:p>
          <a:p>
            <a:pPr marL="0" indent="0">
              <a:buNone/>
            </a:pPr>
            <a:endParaRPr lang="sk-SK" sz="2589" dirty="0"/>
          </a:p>
          <a:p>
            <a:pPr marL="0" indent="0">
              <a:buNone/>
            </a:pPr>
            <a:endParaRPr lang="sk-SK" sz="2589" dirty="0"/>
          </a:p>
        </p:txBody>
      </p:sp>
      <p:sp>
        <p:nvSpPr>
          <p:cNvPr id="7" name="BlokTextu 6"/>
          <p:cNvSpPr txBox="1"/>
          <p:nvPr/>
        </p:nvSpPr>
        <p:spPr>
          <a:xfrm>
            <a:off x="2565895" y="-841488"/>
            <a:ext cx="992030"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- 2 -</a:t>
            </a:r>
          </a:p>
        </p:txBody>
      </p:sp>
      <p:sp>
        <p:nvSpPr>
          <p:cNvPr id="8" name="BlokTextu 7"/>
          <p:cNvSpPr txBox="1"/>
          <p:nvPr/>
        </p:nvSpPr>
        <p:spPr>
          <a:xfrm>
            <a:off x="9281708" y="-890946"/>
            <a:ext cx="572593" cy="291490"/>
          </a:xfrm>
          <a:prstGeom prst="rect">
            <a:avLst/>
          </a:prstGeom>
          <a:noFill/>
        </p:spPr>
        <p:txBody>
          <a:bodyPr wrap="none" rtlCol="0">
            <a:spAutoFit/>
          </a:bodyPr>
          <a:lstStyle/>
          <a:p>
            <a:r>
              <a:rPr lang="sk-SK" sz="1294" dirty="0">
                <a:latin typeface="Arial" panose="020B0604020202020204" pitchFamily="34" charset="0"/>
                <a:cs typeface="Arial" panose="020B0604020202020204" pitchFamily="34" charset="0"/>
              </a:rPr>
              <a:t>- 15 -</a:t>
            </a:r>
          </a:p>
        </p:txBody>
      </p:sp>
      <p:sp>
        <p:nvSpPr>
          <p:cNvPr id="9" name="BlokTextu 8"/>
          <p:cNvSpPr txBox="1"/>
          <p:nvPr/>
        </p:nvSpPr>
        <p:spPr>
          <a:xfrm>
            <a:off x="3730" y="-579401"/>
            <a:ext cx="5954595" cy="4474110"/>
          </a:xfrm>
          <a:prstGeom prst="rect">
            <a:avLst/>
          </a:prstGeom>
          <a:solidFill>
            <a:srgbClr val="ABDB77"/>
          </a:solidFill>
        </p:spPr>
        <p:txBody>
          <a:bodyPr wrap="square" rtlCol="0">
            <a:spAutoFit/>
          </a:bodyPr>
          <a:lstStyle/>
          <a:p>
            <a:r>
              <a:rPr lang="sk-SK" sz="1813" b="1" dirty="0">
                <a:latin typeface="Arial" panose="020B0604020202020204" pitchFamily="34" charset="0"/>
                <a:cs typeface="Arial" panose="020B0604020202020204" pitchFamily="34" charset="0"/>
              </a:rPr>
              <a:t>Príhovor redakčnej rady</a:t>
            </a:r>
          </a:p>
          <a:p>
            <a:endParaRPr lang="sk-SK" sz="1813" dirty="0">
              <a:latin typeface="Arial" panose="020B0604020202020204" pitchFamily="34" charset="0"/>
              <a:cs typeface="Arial" panose="020B0604020202020204" pitchFamily="34" charset="0"/>
            </a:endParaRPr>
          </a:p>
          <a:p>
            <a:pPr algn="just"/>
            <a:r>
              <a:rPr lang="sk-SK" sz="1813" dirty="0">
                <a:latin typeface="Arial" panose="020B0604020202020204" pitchFamily="34" charset="0"/>
                <a:cs typeface="Arial" panose="020B0604020202020204" pitchFamily="34" charset="0"/>
              </a:rPr>
              <a:t> </a:t>
            </a:r>
            <a:r>
              <a:rPr lang="sk-SK" sz="1355" dirty="0">
                <a:latin typeface="Arial" panose="020B0604020202020204" pitchFamily="34" charset="0"/>
                <a:cs typeface="Arial" panose="020B0604020202020204" pitchFamily="34" charset="0"/>
              </a:rPr>
              <a:t>Milí žiaci!</a:t>
            </a:r>
          </a:p>
          <a:p>
            <a:pPr algn="just"/>
            <a:r>
              <a:rPr lang="sk-SK" sz="1355" dirty="0">
                <a:latin typeface="Arial" panose="020B0604020202020204" pitchFamily="34" charset="0"/>
                <a:cs typeface="Arial" panose="020B0604020202020204" pitchFamily="34" charset="0"/>
              </a:rPr>
              <a:t>Začiatok školského roka je už dávno za nami. Učenie je  v plnom prúde a iste ste postrehli, v akom rýchlom tempe ubieha týždeň za týždňom.  Ani sme sa nenazdali a už nám klopú na dvere najkrajšie sviatky v roku Vianoce.  Každoročne v tomto období pre vás pripravujeme 1. číslo nášho školského časopisu a v duchu si prajeme, aby bolo spestrením vašich školských dní.  Starostlivo sme vybrali zaujímavé a aktuálne témy, dali sme priestor talentovaným žiakom, nebudú chýbať pravidelné rubriky: recepty, tajnička, </a:t>
            </a:r>
            <a:r>
              <a:rPr lang="sk-SK" sz="1355" dirty="0" err="1">
                <a:latin typeface="Arial" panose="020B0604020202020204" pitchFamily="34" charset="0"/>
                <a:cs typeface="Arial" panose="020B0604020202020204" pitchFamily="34" charset="0"/>
              </a:rPr>
              <a:t>omaľovanky</a:t>
            </a:r>
            <a:r>
              <a:rPr lang="sk-SK" sz="1355" dirty="0">
                <a:latin typeface="Arial" panose="020B0604020202020204" pitchFamily="34" charset="0"/>
                <a:cs typeface="Arial" panose="020B0604020202020204" pitchFamily="34" charset="0"/>
              </a:rPr>
              <a:t>, vtipy a test. </a:t>
            </a:r>
          </a:p>
          <a:p>
            <a:pPr algn="just"/>
            <a:r>
              <a:rPr lang="sk-SK" sz="1355" dirty="0">
                <a:latin typeface="Arial" panose="020B0604020202020204" pitchFamily="34" charset="0"/>
                <a:cs typeface="Arial" panose="020B0604020202020204" pitchFamily="34" charset="0"/>
              </a:rPr>
              <a:t>Aj v tomto roku tvoria redakčnú radu žiaci 8. ročníka, ktorí majú záujem o novinárčenie a sú členmi mediálneho krúžku. Postupne sa však budú dostávať k slovu aj mladší žiaci, z ktorých si chceme vychovať „dorast“. Veľmi radi privítame aj nejaké príspevky od vás ostatných. Pochváľte sa, čo zaujímavé ste urobili, čo pripravujete v blízkej budúcnosti. Napíšte nám vaše postrehy, či ste spokojní s obsahom časopisu a aké nové rubriky by ste privítali. Dajte nám o sebe vedieť a pridajte sa k nám!  </a:t>
            </a:r>
          </a:p>
          <a:p>
            <a:pPr algn="just"/>
            <a:endParaRPr lang="sk-SK" sz="1355" dirty="0">
              <a:latin typeface="Arial" panose="020B0604020202020204" pitchFamily="34" charset="0"/>
              <a:cs typeface="Arial" panose="020B0604020202020204" pitchFamily="34" charset="0"/>
            </a:endParaRPr>
          </a:p>
          <a:p>
            <a:r>
              <a:rPr lang="sk-SK" sz="1355" dirty="0">
                <a:latin typeface="Arial" panose="020B0604020202020204" pitchFamily="34" charset="0"/>
                <a:cs typeface="Arial" panose="020B0604020202020204" pitchFamily="34" charset="0"/>
              </a:rPr>
              <a:t>Takže s chuťou do čítania, priatelia!              Vaša redakčná rada</a:t>
            </a:r>
            <a:endParaRPr lang="sk-SK" sz="1355" dirty="0"/>
          </a:p>
        </p:txBody>
      </p:sp>
      <p:sp>
        <p:nvSpPr>
          <p:cNvPr id="10" name="BlokTextu 9"/>
          <p:cNvSpPr txBox="1"/>
          <p:nvPr/>
        </p:nvSpPr>
        <p:spPr>
          <a:xfrm>
            <a:off x="217050" y="4556803"/>
            <a:ext cx="5259896" cy="371192"/>
          </a:xfrm>
          <a:prstGeom prst="rect">
            <a:avLst/>
          </a:prstGeom>
          <a:noFill/>
        </p:spPr>
        <p:txBody>
          <a:bodyPr wrap="square" rtlCol="0">
            <a:spAutoFit/>
          </a:bodyPr>
          <a:lstStyle/>
          <a:p>
            <a:r>
              <a:rPr lang="sk-SK" sz="1812" dirty="0">
                <a:latin typeface="Arial" panose="020B0604020202020204" pitchFamily="34" charset="0"/>
                <a:cs typeface="Arial" panose="020B0604020202020204" pitchFamily="34" charset="0"/>
              </a:rPr>
              <a:t>Obsah vydania</a:t>
            </a:r>
          </a:p>
        </p:txBody>
      </p:sp>
      <p:sp>
        <p:nvSpPr>
          <p:cNvPr id="2" name="Bublina v tvare zaobleného obdĺžnika 1"/>
          <p:cNvSpPr/>
          <p:nvPr/>
        </p:nvSpPr>
        <p:spPr>
          <a:xfrm>
            <a:off x="6392095" y="973413"/>
            <a:ext cx="2507094" cy="1123705"/>
          </a:xfrm>
          <a:prstGeom prst="wedgeRoundRectCallout">
            <a:avLst>
              <a:gd name="adj1" fmla="val -3674"/>
              <a:gd name="adj2" fmla="val -7083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dirty="0"/>
          </a:p>
        </p:txBody>
      </p:sp>
      <p:sp>
        <p:nvSpPr>
          <p:cNvPr id="4" name="Bublina v tvare zaobleného obdĺžnika 3"/>
          <p:cNvSpPr/>
          <p:nvPr/>
        </p:nvSpPr>
        <p:spPr>
          <a:xfrm>
            <a:off x="9541519" y="964328"/>
            <a:ext cx="2457634" cy="1123705"/>
          </a:xfrm>
          <a:prstGeom prst="wedgeRoundRectCallout">
            <a:avLst>
              <a:gd name="adj1" fmla="val -1556"/>
              <a:gd name="adj2" fmla="val -74643"/>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dirty="0"/>
          </a:p>
        </p:txBody>
      </p:sp>
      <p:sp>
        <p:nvSpPr>
          <p:cNvPr id="5" name="Bublina v tvare zaobleného obdĺžnika 4"/>
          <p:cNvSpPr/>
          <p:nvPr/>
        </p:nvSpPr>
        <p:spPr>
          <a:xfrm>
            <a:off x="6392095" y="2525858"/>
            <a:ext cx="2550702" cy="1185418"/>
          </a:xfrm>
          <a:prstGeom prst="wedgeRoundRectCallout">
            <a:avLst>
              <a:gd name="adj1" fmla="val 1118"/>
              <a:gd name="adj2" fmla="val 75991"/>
              <a:gd name="adj3" fmla="val 16667"/>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11" name="Bublina v tvare zaobleného obdĺžnika 10"/>
          <p:cNvSpPr/>
          <p:nvPr/>
        </p:nvSpPr>
        <p:spPr>
          <a:xfrm>
            <a:off x="9518200" y="2538314"/>
            <a:ext cx="2510763" cy="1122470"/>
          </a:xfrm>
          <a:prstGeom prst="wedgeRoundRectCallout">
            <a:avLst>
              <a:gd name="adj1" fmla="val 3866"/>
              <a:gd name="adj2" fmla="val 78388"/>
              <a:gd name="adj3" fmla="val 16667"/>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12" name="Bublina v tvare zaobleného obdĺžnika 11"/>
          <p:cNvSpPr/>
          <p:nvPr/>
        </p:nvSpPr>
        <p:spPr>
          <a:xfrm>
            <a:off x="6431025" y="4306195"/>
            <a:ext cx="2429234" cy="1193854"/>
          </a:xfrm>
          <a:prstGeom prst="wedgeRoundRectCallout">
            <a:avLst>
              <a:gd name="adj1" fmla="val -1321"/>
              <a:gd name="adj2" fmla="val 72500"/>
              <a:gd name="adj3" fmla="val 16667"/>
            </a:avLst>
          </a:prstGeom>
          <a:solidFill>
            <a:srgbClr val="FFB84F"/>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13" name="Bublina v tvare zaobleného obdĺžnika 12"/>
          <p:cNvSpPr/>
          <p:nvPr/>
        </p:nvSpPr>
        <p:spPr>
          <a:xfrm>
            <a:off x="9573868" y="4353198"/>
            <a:ext cx="2416409" cy="1173347"/>
          </a:xfrm>
          <a:prstGeom prst="wedgeRoundRectCallout">
            <a:avLst>
              <a:gd name="adj1" fmla="val -3966"/>
              <a:gd name="adj2" fmla="val 76092"/>
              <a:gd name="adj3" fmla="val 16667"/>
            </a:avLst>
          </a:prstGeom>
          <a:solidFill>
            <a:srgbClr val="DCB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14" name="BlokTextu 13"/>
          <p:cNvSpPr txBox="1"/>
          <p:nvPr/>
        </p:nvSpPr>
        <p:spPr>
          <a:xfrm>
            <a:off x="7644736" y="563494"/>
            <a:ext cx="1076736" cy="450764"/>
          </a:xfrm>
          <a:prstGeom prst="rect">
            <a:avLst/>
          </a:prstGeom>
          <a:noFill/>
        </p:spPr>
        <p:txBody>
          <a:bodyPr wrap="square" rtlCol="0">
            <a:spAutoFit/>
          </a:bodyPr>
          <a:lstStyle/>
          <a:p>
            <a:r>
              <a:rPr lang="sk-SK" sz="1580" dirty="0"/>
              <a:t>január</a:t>
            </a:r>
            <a:r>
              <a:rPr lang="sk-SK" sz="2329" dirty="0"/>
              <a:t> </a:t>
            </a:r>
          </a:p>
        </p:txBody>
      </p:sp>
      <p:sp>
        <p:nvSpPr>
          <p:cNvPr id="15" name="BlokTextu 14"/>
          <p:cNvSpPr txBox="1"/>
          <p:nvPr/>
        </p:nvSpPr>
        <p:spPr>
          <a:xfrm>
            <a:off x="10706675" y="603849"/>
            <a:ext cx="1292479" cy="335476"/>
          </a:xfrm>
          <a:prstGeom prst="rect">
            <a:avLst/>
          </a:prstGeom>
          <a:noFill/>
        </p:spPr>
        <p:txBody>
          <a:bodyPr wrap="square" rtlCol="0">
            <a:spAutoFit/>
          </a:bodyPr>
          <a:lstStyle/>
          <a:p>
            <a:r>
              <a:rPr lang="sk-SK" sz="1580" dirty="0"/>
              <a:t>február</a:t>
            </a:r>
          </a:p>
        </p:txBody>
      </p:sp>
      <p:sp>
        <p:nvSpPr>
          <p:cNvPr id="16" name="BlokTextu 15"/>
          <p:cNvSpPr txBox="1"/>
          <p:nvPr/>
        </p:nvSpPr>
        <p:spPr>
          <a:xfrm>
            <a:off x="6903078" y="3725276"/>
            <a:ext cx="1417055" cy="335476"/>
          </a:xfrm>
          <a:prstGeom prst="rect">
            <a:avLst/>
          </a:prstGeom>
          <a:noFill/>
        </p:spPr>
        <p:txBody>
          <a:bodyPr wrap="square" rtlCol="0">
            <a:spAutoFit/>
          </a:bodyPr>
          <a:lstStyle/>
          <a:p>
            <a:r>
              <a:rPr lang="sk-SK" sz="1580" dirty="0"/>
              <a:t>január</a:t>
            </a:r>
          </a:p>
        </p:txBody>
      </p:sp>
      <p:sp>
        <p:nvSpPr>
          <p:cNvPr id="17" name="BlokTextu 16"/>
          <p:cNvSpPr txBox="1"/>
          <p:nvPr/>
        </p:nvSpPr>
        <p:spPr>
          <a:xfrm>
            <a:off x="10089415" y="3725276"/>
            <a:ext cx="1199047" cy="335476"/>
          </a:xfrm>
          <a:prstGeom prst="rect">
            <a:avLst/>
          </a:prstGeom>
          <a:noFill/>
        </p:spPr>
        <p:txBody>
          <a:bodyPr wrap="square" rtlCol="0">
            <a:spAutoFit/>
          </a:bodyPr>
          <a:lstStyle/>
          <a:p>
            <a:r>
              <a:rPr lang="sk-SK" sz="1580" dirty="0"/>
              <a:t>apríl</a:t>
            </a:r>
          </a:p>
        </p:txBody>
      </p:sp>
      <p:sp>
        <p:nvSpPr>
          <p:cNvPr id="18" name="BlokTextu 17"/>
          <p:cNvSpPr txBox="1"/>
          <p:nvPr/>
        </p:nvSpPr>
        <p:spPr>
          <a:xfrm>
            <a:off x="7651561" y="5500049"/>
            <a:ext cx="1230191" cy="335476"/>
          </a:xfrm>
          <a:prstGeom prst="rect">
            <a:avLst/>
          </a:prstGeom>
          <a:noFill/>
        </p:spPr>
        <p:txBody>
          <a:bodyPr wrap="square" rtlCol="0">
            <a:spAutoFit/>
          </a:bodyPr>
          <a:lstStyle/>
          <a:p>
            <a:r>
              <a:rPr lang="sk-SK" sz="1580" dirty="0"/>
              <a:t>apríl</a:t>
            </a:r>
          </a:p>
        </p:txBody>
      </p:sp>
      <p:sp>
        <p:nvSpPr>
          <p:cNvPr id="19" name="BlokTextu 18"/>
          <p:cNvSpPr txBox="1"/>
          <p:nvPr/>
        </p:nvSpPr>
        <p:spPr>
          <a:xfrm>
            <a:off x="10662984" y="5626864"/>
            <a:ext cx="1123935" cy="335476"/>
          </a:xfrm>
          <a:prstGeom prst="rect">
            <a:avLst/>
          </a:prstGeom>
          <a:noFill/>
        </p:spPr>
        <p:txBody>
          <a:bodyPr wrap="square" rtlCol="0">
            <a:spAutoFit/>
          </a:bodyPr>
          <a:lstStyle/>
          <a:p>
            <a:r>
              <a:rPr lang="sk-SK" sz="1580" dirty="0"/>
              <a:t>máj</a:t>
            </a:r>
          </a:p>
        </p:txBody>
      </p:sp>
      <p:sp>
        <p:nvSpPr>
          <p:cNvPr id="3" name="BlokTextu 2"/>
          <p:cNvSpPr txBox="1"/>
          <p:nvPr/>
        </p:nvSpPr>
        <p:spPr>
          <a:xfrm>
            <a:off x="6747771" y="1309426"/>
            <a:ext cx="1908371" cy="370230"/>
          </a:xfrm>
          <a:prstGeom prst="rect">
            <a:avLst/>
          </a:prstGeom>
          <a:noFill/>
        </p:spPr>
        <p:txBody>
          <a:bodyPr wrap="square" rtlCol="0">
            <a:spAutoFit/>
          </a:bodyPr>
          <a:lstStyle/>
          <a:p>
            <a:r>
              <a:rPr lang="sk-SK" sz="1806" b="1" dirty="0"/>
              <a:t>Lyžiarsky výcvik</a:t>
            </a:r>
          </a:p>
        </p:txBody>
      </p:sp>
      <p:sp>
        <p:nvSpPr>
          <p:cNvPr id="20" name="BlokTextu 19"/>
          <p:cNvSpPr txBox="1"/>
          <p:nvPr/>
        </p:nvSpPr>
        <p:spPr>
          <a:xfrm>
            <a:off x="9974112" y="1031464"/>
            <a:ext cx="1981311" cy="926023"/>
          </a:xfrm>
          <a:prstGeom prst="rect">
            <a:avLst/>
          </a:prstGeom>
          <a:noFill/>
        </p:spPr>
        <p:txBody>
          <a:bodyPr wrap="square" rtlCol="0">
            <a:spAutoFit/>
          </a:bodyPr>
          <a:lstStyle/>
          <a:p>
            <a:r>
              <a:rPr lang="sk-SK" sz="1806" b="1" dirty="0"/>
              <a:t>NOVINKA!</a:t>
            </a:r>
          </a:p>
          <a:p>
            <a:r>
              <a:rPr lang="sk-SK" sz="1806" b="1" dirty="0"/>
              <a:t>Ples rodičov</a:t>
            </a:r>
          </a:p>
          <a:p>
            <a:r>
              <a:rPr lang="sk-SK" sz="1806" b="1" dirty="0"/>
              <a:t>a učiteľov</a:t>
            </a:r>
          </a:p>
        </p:txBody>
      </p:sp>
      <p:sp>
        <p:nvSpPr>
          <p:cNvPr id="21" name="BlokTextu 20"/>
          <p:cNvSpPr txBox="1"/>
          <p:nvPr/>
        </p:nvSpPr>
        <p:spPr>
          <a:xfrm>
            <a:off x="6634582" y="2727215"/>
            <a:ext cx="2429236" cy="648126"/>
          </a:xfrm>
          <a:prstGeom prst="rect">
            <a:avLst/>
          </a:prstGeom>
          <a:noFill/>
        </p:spPr>
        <p:txBody>
          <a:bodyPr wrap="square" rtlCol="0">
            <a:spAutoFit/>
          </a:bodyPr>
          <a:lstStyle/>
          <a:p>
            <a:r>
              <a:rPr lang="sk-SK" sz="1806" b="1" dirty="0"/>
              <a:t>KARNEVAL</a:t>
            </a:r>
          </a:p>
          <a:p>
            <a:r>
              <a:rPr lang="sk-SK" sz="1806" b="1" dirty="0"/>
              <a:t>pre 1. a 2. stupeň</a:t>
            </a:r>
          </a:p>
        </p:txBody>
      </p:sp>
      <p:sp>
        <p:nvSpPr>
          <p:cNvPr id="22" name="BlokTextu 21"/>
          <p:cNvSpPr txBox="1"/>
          <p:nvPr/>
        </p:nvSpPr>
        <p:spPr>
          <a:xfrm>
            <a:off x="9585787" y="2657630"/>
            <a:ext cx="2201133" cy="926023"/>
          </a:xfrm>
          <a:prstGeom prst="rect">
            <a:avLst/>
          </a:prstGeom>
          <a:noFill/>
        </p:spPr>
        <p:txBody>
          <a:bodyPr wrap="square" rtlCol="0">
            <a:spAutoFit/>
          </a:bodyPr>
          <a:lstStyle/>
          <a:p>
            <a:r>
              <a:rPr lang="sk-SK" sz="1806" b="1" dirty="0"/>
              <a:t>RETROMÓDA</a:t>
            </a:r>
          </a:p>
          <a:p>
            <a:r>
              <a:rPr lang="sk-SK" sz="1806" b="1" dirty="0"/>
              <a:t>RETRODISKOTÉKA</a:t>
            </a:r>
          </a:p>
          <a:p>
            <a:r>
              <a:rPr lang="sk-SK" sz="1806" b="1" dirty="0"/>
              <a:t>    / 2. stupeň /</a:t>
            </a:r>
          </a:p>
        </p:txBody>
      </p:sp>
      <p:sp>
        <p:nvSpPr>
          <p:cNvPr id="23" name="BlokTextu 22"/>
          <p:cNvSpPr txBox="1"/>
          <p:nvPr/>
        </p:nvSpPr>
        <p:spPr>
          <a:xfrm>
            <a:off x="6536875" y="4540640"/>
            <a:ext cx="2330165" cy="370230"/>
          </a:xfrm>
          <a:prstGeom prst="rect">
            <a:avLst/>
          </a:prstGeom>
          <a:noFill/>
        </p:spPr>
        <p:txBody>
          <a:bodyPr wrap="square" rtlCol="0">
            <a:spAutoFit/>
          </a:bodyPr>
          <a:lstStyle/>
          <a:p>
            <a:r>
              <a:rPr lang="sk-SK" sz="1806" b="1" dirty="0"/>
              <a:t>Plavecký výcvik</a:t>
            </a:r>
          </a:p>
        </p:txBody>
      </p:sp>
      <p:sp>
        <p:nvSpPr>
          <p:cNvPr id="24" name="BlokTextu 23"/>
          <p:cNvSpPr txBox="1"/>
          <p:nvPr/>
        </p:nvSpPr>
        <p:spPr>
          <a:xfrm>
            <a:off x="9622027" y="4353198"/>
            <a:ext cx="2375056" cy="1203919"/>
          </a:xfrm>
          <a:prstGeom prst="rect">
            <a:avLst/>
          </a:prstGeom>
          <a:noFill/>
        </p:spPr>
        <p:txBody>
          <a:bodyPr wrap="square" rtlCol="0">
            <a:spAutoFit/>
          </a:bodyPr>
          <a:lstStyle/>
          <a:p>
            <a:r>
              <a:rPr lang="sk-SK" sz="1806" b="1" dirty="0"/>
              <a:t>NOVINKA!</a:t>
            </a:r>
          </a:p>
          <a:p>
            <a:r>
              <a:rPr lang="sk-SK" sz="1806" b="1" dirty="0"/>
              <a:t>Veľký spoločný projekt prvákov </a:t>
            </a:r>
          </a:p>
          <a:p>
            <a:r>
              <a:rPr lang="sk-SK" sz="1806" b="1" dirty="0"/>
              <a:t>a deviatakov</a:t>
            </a:r>
          </a:p>
        </p:txBody>
      </p:sp>
      <p:sp>
        <p:nvSpPr>
          <p:cNvPr id="25" name="BlokTextu 24"/>
          <p:cNvSpPr txBox="1"/>
          <p:nvPr/>
        </p:nvSpPr>
        <p:spPr>
          <a:xfrm>
            <a:off x="47824" y="5201688"/>
            <a:ext cx="5836227" cy="2177519"/>
          </a:xfrm>
          <a:prstGeom prst="rect">
            <a:avLst/>
          </a:prstGeom>
          <a:noFill/>
          <a:ln w="28575">
            <a:solidFill>
              <a:srgbClr val="ABDB77"/>
            </a:solidFill>
          </a:ln>
        </p:spPr>
        <p:txBody>
          <a:bodyPr wrap="square" rtlCol="0">
            <a:spAutoFit/>
          </a:bodyPr>
          <a:lstStyle/>
          <a:p>
            <a:r>
              <a:rPr lang="sk-SK" sz="1355" dirty="0">
                <a:latin typeface="Arial" panose="020B0604020202020204" pitchFamily="34" charset="0"/>
                <a:cs typeface="Arial" panose="020B0604020202020204" pitchFamily="34" charset="0"/>
              </a:rPr>
              <a:t>Príhovor redakčnej rady.............................2</a:t>
            </a:r>
          </a:p>
          <a:p>
            <a:r>
              <a:rPr lang="sk-SK" sz="1355" dirty="0">
                <a:latin typeface="Arial" panose="020B0604020202020204" pitchFamily="34" charset="0"/>
                <a:cs typeface="Arial" panose="020B0604020202020204" pitchFamily="34" charset="0"/>
              </a:rPr>
              <a:t>Vlastná tvorba žiakov.................................3-4</a:t>
            </a:r>
          </a:p>
          <a:p>
            <a:r>
              <a:rPr lang="sk-SK" sz="1355" dirty="0">
                <a:latin typeface="Arial" panose="020B0604020202020204" pitchFamily="34" charset="0"/>
                <a:cs typeface="Arial" panose="020B0604020202020204" pitchFamily="34" charset="0"/>
              </a:rPr>
              <a:t>Čas vianočný, čas sviatočný......................5-6</a:t>
            </a:r>
          </a:p>
          <a:p>
            <a:r>
              <a:rPr lang="sk-SK" sz="1355" dirty="0">
                <a:latin typeface="Arial" panose="020B0604020202020204" pitchFamily="34" charset="0"/>
                <a:cs typeface="Arial" panose="020B0604020202020204" pitchFamily="34" charset="0"/>
              </a:rPr>
              <a:t>Naše aktivity – výber..................................7-9</a:t>
            </a:r>
          </a:p>
          <a:p>
            <a:r>
              <a:rPr lang="sk-SK" sz="1355" dirty="0">
                <a:latin typeface="Arial" panose="020B0604020202020204" pitchFamily="34" charset="0"/>
                <a:cs typeface="Arial" panose="020B0604020202020204" pitchFamily="34" charset="0"/>
              </a:rPr>
              <a:t>Recepty......................................................10    </a:t>
            </a:r>
          </a:p>
          <a:p>
            <a:r>
              <a:rPr lang="sk-SK" sz="1355" dirty="0">
                <a:latin typeface="Arial" panose="020B0604020202020204" pitchFamily="34" charset="0"/>
                <a:cs typeface="Arial" panose="020B0604020202020204" pitchFamily="34" charset="0"/>
              </a:rPr>
              <a:t>Zasmejte sa................................................11</a:t>
            </a:r>
          </a:p>
          <a:p>
            <a:r>
              <a:rPr lang="sk-SK" sz="1355" dirty="0">
                <a:latin typeface="Arial" panose="020B0604020202020204" pitchFamily="34" charset="0"/>
                <a:cs typeface="Arial" panose="020B0604020202020204" pitchFamily="34" charset="0"/>
              </a:rPr>
              <a:t>Mini test o kamarátstve...............................12</a:t>
            </a:r>
          </a:p>
          <a:p>
            <a:r>
              <a:rPr lang="sk-SK" sz="1355" dirty="0">
                <a:latin typeface="Arial" panose="020B0604020202020204" pitchFamily="34" charset="0"/>
                <a:cs typeface="Arial" panose="020B0604020202020204" pitchFamily="34" charset="0"/>
              </a:rPr>
              <a:t>Tajnička.......................................................13</a:t>
            </a:r>
          </a:p>
          <a:p>
            <a:r>
              <a:rPr lang="sk-SK" sz="1355" dirty="0">
                <a:latin typeface="Arial" panose="020B0604020202020204" pitchFamily="34" charset="0"/>
                <a:cs typeface="Arial" panose="020B0604020202020204" pitchFamily="34" charset="0"/>
              </a:rPr>
              <a:t>Pospájaj čísla..............................................14</a:t>
            </a:r>
          </a:p>
          <a:p>
            <a:r>
              <a:rPr lang="sk-SK" sz="1355" dirty="0">
                <a:latin typeface="Arial" panose="020B0604020202020204" pitchFamily="34" charset="0"/>
                <a:cs typeface="Arial" panose="020B0604020202020204" pitchFamily="34" charset="0"/>
              </a:rPr>
              <a:t>Informátor....................................................15</a:t>
            </a:r>
          </a:p>
        </p:txBody>
      </p:sp>
      <p:sp>
        <p:nvSpPr>
          <p:cNvPr id="26" name="Bublina v tvare zaobleného obdĺžnika 25"/>
          <p:cNvSpPr/>
          <p:nvPr/>
        </p:nvSpPr>
        <p:spPr>
          <a:xfrm>
            <a:off x="6515551" y="6029934"/>
            <a:ext cx="2468169" cy="1180495"/>
          </a:xfrm>
          <a:prstGeom prst="wedgeRoundRectCallout">
            <a:avLst>
              <a:gd name="adj1" fmla="val -34293"/>
              <a:gd name="adj2" fmla="val 836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806" b="1" dirty="0">
                <a:solidFill>
                  <a:schemeClr val="tx1"/>
                </a:solidFill>
              </a:rPr>
              <a:t>Škola v prírode</a:t>
            </a:r>
          </a:p>
          <a:p>
            <a:pPr algn="ctr"/>
            <a:r>
              <a:rPr lang="sk-SK" sz="1806" b="1" dirty="0">
                <a:solidFill>
                  <a:schemeClr val="tx1"/>
                </a:solidFill>
              </a:rPr>
              <a:t>4. – 5. roč.</a:t>
            </a:r>
          </a:p>
        </p:txBody>
      </p:sp>
      <p:sp>
        <p:nvSpPr>
          <p:cNvPr id="27" name="BlokTextu 26"/>
          <p:cNvSpPr txBox="1"/>
          <p:nvPr/>
        </p:nvSpPr>
        <p:spPr>
          <a:xfrm>
            <a:off x="7618436" y="7238897"/>
            <a:ext cx="1043105" cy="335476"/>
          </a:xfrm>
          <a:prstGeom prst="rect">
            <a:avLst/>
          </a:prstGeom>
          <a:noFill/>
        </p:spPr>
        <p:txBody>
          <a:bodyPr wrap="square" rtlCol="0">
            <a:spAutoFit/>
          </a:bodyPr>
          <a:lstStyle/>
          <a:p>
            <a:r>
              <a:rPr lang="sk-SK" sz="1580" dirty="0"/>
              <a:t>máj</a:t>
            </a:r>
          </a:p>
        </p:txBody>
      </p:sp>
      <p:sp>
        <p:nvSpPr>
          <p:cNvPr id="28" name="Bublina v tvare zaobleného obdĺžnika 27"/>
          <p:cNvSpPr/>
          <p:nvPr/>
        </p:nvSpPr>
        <p:spPr>
          <a:xfrm>
            <a:off x="9615220" y="6013531"/>
            <a:ext cx="2375056" cy="1211288"/>
          </a:xfrm>
          <a:prstGeom prst="wedgeRoundRectCallout">
            <a:avLst>
              <a:gd name="adj1" fmla="val -36148"/>
              <a:gd name="adj2" fmla="val 93598"/>
              <a:gd name="adj3" fmla="val 16667"/>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1806" b="1" dirty="0" err="1">
                <a:solidFill>
                  <a:schemeClr val="tx1"/>
                </a:solidFill>
              </a:rPr>
              <a:t>Envirocamp</a:t>
            </a:r>
            <a:endParaRPr lang="sk-SK" sz="1806" b="1" dirty="0">
              <a:solidFill>
                <a:schemeClr val="tx1"/>
              </a:solidFill>
            </a:endParaRPr>
          </a:p>
        </p:txBody>
      </p:sp>
      <p:sp>
        <p:nvSpPr>
          <p:cNvPr id="29" name="BlokTextu 28"/>
          <p:cNvSpPr txBox="1"/>
          <p:nvPr/>
        </p:nvSpPr>
        <p:spPr>
          <a:xfrm>
            <a:off x="10688937" y="7233275"/>
            <a:ext cx="444352" cy="335476"/>
          </a:xfrm>
          <a:prstGeom prst="rect">
            <a:avLst/>
          </a:prstGeom>
          <a:noFill/>
        </p:spPr>
        <p:txBody>
          <a:bodyPr wrap="none" rtlCol="0">
            <a:spAutoFit/>
          </a:bodyPr>
          <a:lstStyle/>
          <a:p>
            <a:r>
              <a:rPr lang="sk-SK" sz="1580" dirty="0"/>
              <a:t>jún</a:t>
            </a:r>
          </a:p>
        </p:txBody>
      </p:sp>
    </p:spTree>
    <p:extLst>
      <p:ext uri="{BB962C8B-B14F-4D97-AF65-F5344CB8AC3E}">
        <p14:creationId xmlns:p14="http://schemas.microsoft.com/office/powerpoint/2010/main" val="1745545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o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9729" y="1357924"/>
            <a:ext cx="2512272" cy="1910169"/>
          </a:xfrm>
          <a:prstGeom prst="rect">
            <a:avLst/>
          </a:prstGeom>
        </p:spPr>
      </p:pic>
      <p:sp>
        <p:nvSpPr>
          <p:cNvPr id="10" name="BlokTextu 9"/>
          <p:cNvSpPr txBox="1"/>
          <p:nvPr/>
        </p:nvSpPr>
        <p:spPr>
          <a:xfrm>
            <a:off x="8381706" y="-652734"/>
            <a:ext cx="4500538" cy="450764"/>
          </a:xfrm>
          <a:prstGeom prst="rect">
            <a:avLst/>
          </a:prstGeom>
          <a:noFill/>
        </p:spPr>
        <p:txBody>
          <a:bodyPr wrap="square" rtlCol="0">
            <a:spAutoFit/>
          </a:bodyPr>
          <a:lstStyle/>
          <a:p>
            <a:r>
              <a:rPr lang="sk-SK" sz="2329" dirty="0"/>
              <a:t>Vlastná tvorba</a:t>
            </a:r>
          </a:p>
        </p:txBody>
      </p:sp>
      <p:sp>
        <p:nvSpPr>
          <p:cNvPr id="3" name="BlokTextu 2"/>
          <p:cNvSpPr txBox="1"/>
          <p:nvPr/>
        </p:nvSpPr>
        <p:spPr>
          <a:xfrm>
            <a:off x="2114612" y="-887197"/>
            <a:ext cx="1044242"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- 14 -</a:t>
            </a:r>
          </a:p>
        </p:txBody>
      </p:sp>
      <p:sp>
        <p:nvSpPr>
          <p:cNvPr id="4" name="BlokTextu 3"/>
          <p:cNvSpPr txBox="1"/>
          <p:nvPr/>
        </p:nvSpPr>
        <p:spPr>
          <a:xfrm>
            <a:off x="9054614" y="-836430"/>
            <a:ext cx="479618" cy="291490"/>
          </a:xfrm>
          <a:prstGeom prst="rect">
            <a:avLst/>
          </a:prstGeom>
          <a:noFill/>
        </p:spPr>
        <p:txBody>
          <a:bodyPr wrap="none" rtlCol="0">
            <a:spAutoFit/>
          </a:bodyPr>
          <a:lstStyle/>
          <a:p>
            <a:r>
              <a:rPr lang="sk-SK" sz="1294" dirty="0">
                <a:latin typeface="Arial" panose="020B0604020202020204" pitchFamily="34" charset="0"/>
                <a:cs typeface="Arial" panose="020B0604020202020204" pitchFamily="34" charset="0"/>
              </a:rPr>
              <a:t>- 3 -</a:t>
            </a:r>
          </a:p>
        </p:txBody>
      </p:sp>
      <p:sp>
        <p:nvSpPr>
          <p:cNvPr id="32" name="Obdĺžnik 31"/>
          <p:cNvSpPr/>
          <p:nvPr/>
        </p:nvSpPr>
        <p:spPr>
          <a:xfrm>
            <a:off x="2410475" y="7518950"/>
            <a:ext cx="1931849" cy="156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33" name="Obdĺžnik 32"/>
          <p:cNvSpPr/>
          <p:nvPr/>
        </p:nvSpPr>
        <p:spPr>
          <a:xfrm>
            <a:off x="608586" y="1167903"/>
            <a:ext cx="5187288" cy="536632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pic>
        <p:nvPicPr>
          <p:cNvPr id="34" name="Obrázok 33"/>
          <p:cNvPicPr>
            <a:picLocks noChangeAspect="1"/>
          </p:cNvPicPr>
          <p:nvPr/>
        </p:nvPicPr>
        <p:blipFill>
          <a:blip r:embed="rId3"/>
          <a:stretch>
            <a:fillRect/>
          </a:stretch>
        </p:blipFill>
        <p:spPr>
          <a:xfrm>
            <a:off x="1190769" y="1381197"/>
            <a:ext cx="3944954" cy="4939740"/>
          </a:xfrm>
          <a:prstGeom prst="rect">
            <a:avLst/>
          </a:prstGeom>
        </p:spPr>
      </p:pic>
      <p:sp>
        <p:nvSpPr>
          <p:cNvPr id="35" name="Obdĺžnik 34"/>
          <p:cNvSpPr/>
          <p:nvPr/>
        </p:nvSpPr>
        <p:spPr>
          <a:xfrm>
            <a:off x="69007" y="7675586"/>
            <a:ext cx="5808368" cy="1914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36" name="BlokTextu 35"/>
          <p:cNvSpPr txBox="1"/>
          <p:nvPr/>
        </p:nvSpPr>
        <p:spPr>
          <a:xfrm>
            <a:off x="465367" y="-512435"/>
            <a:ext cx="3393493" cy="370230"/>
          </a:xfrm>
          <a:prstGeom prst="rect">
            <a:avLst/>
          </a:prstGeom>
          <a:noFill/>
        </p:spPr>
        <p:txBody>
          <a:bodyPr wrap="none" rtlCol="0">
            <a:spAutoFit/>
          </a:bodyPr>
          <a:lstStyle/>
          <a:p>
            <a:r>
              <a:rPr lang="sk-SK" sz="1806" dirty="0"/>
              <a:t>Pospájaj čísla! Aj prváci to dokážu.</a:t>
            </a:r>
          </a:p>
        </p:txBody>
      </p:sp>
      <p:sp>
        <p:nvSpPr>
          <p:cNvPr id="5" name="BlokTextu 4"/>
          <p:cNvSpPr txBox="1"/>
          <p:nvPr/>
        </p:nvSpPr>
        <p:spPr>
          <a:xfrm>
            <a:off x="6557242" y="319125"/>
            <a:ext cx="5634757" cy="2862322"/>
          </a:xfrm>
          <a:prstGeom prst="rect">
            <a:avLst/>
          </a:prstGeom>
          <a:noFill/>
          <a:ln w="38100">
            <a:solidFill>
              <a:srgbClr val="BB155C"/>
            </a:solidFill>
          </a:ln>
          <a:effectLst/>
        </p:spPr>
        <p:txBody>
          <a:bodyPr wrap="square" rtlCol="0">
            <a:spAutoFit/>
          </a:bodyPr>
          <a:lstStyle/>
          <a:p>
            <a:r>
              <a:rPr lang="sk-SK" sz="1200" b="1" dirty="0">
                <a:latin typeface="Arial" panose="020B0604020202020204" pitchFamily="34" charset="0"/>
                <a:cs typeface="Arial" panose="020B0604020202020204" pitchFamily="34" charset="0"/>
              </a:rPr>
              <a:t>GUĽOVAČKA</a:t>
            </a:r>
          </a:p>
          <a:p>
            <a:endParaRPr lang="sk-SK" sz="1200" dirty="0">
              <a:latin typeface="Arial" panose="020B0604020202020204" pitchFamily="34" charset="0"/>
              <a:cs typeface="Arial" panose="020B0604020202020204" pitchFamily="34" charset="0"/>
            </a:endParaRPr>
          </a:p>
          <a:p>
            <a:r>
              <a:rPr lang="sk-SK" sz="1200" dirty="0">
                <a:latin typeface="Arial" panose="020B0604020202020204" pitchFamily="34" charset="0"/>
                <a:cs typeface="Arial" panose="020B0604020202020204" pitchFamily="34" charset="0"/>
              </a:rPr>
              <a:t>Včera bola guľovačka, </a:t>
            </a:r>
          </a:p>
          <a:p>
            <a:r>
              <a:rPr lang="sk-SK" sz="1200" dirty="0">
                <a:latin typeface="Arial" panose="020B0604020202020204" pitchFamily="34" charset="0"/>
                <a:cs typeface="Arial" panose="020B0604020202020204" pitchFamily="34" charset="0"/>
              </a:rPr>
              <a:t>zahrala sa i mačka.</a:t>
            </a:r>
          </a:p>
          <a:p>
            <a:r>
              <a:rPr lang="sk-SK" sz="1200" dirty="0">
                <a:latin typeface="Arial" panose="020B0604020202020204" pitchFamily="34" charset="0"/>
                <a:cs typeface="Arial" panose="020B0604020202020204" pitchFamily="34" charset="0"/>
              </a:rPr>
              <a:t>Ja som celý doškriabaný,</a:t>
            </a:r>
          </a:p>
          <a:p>
            <a:r>
              <a:rPr lang="sk-SK" sz="1200" dirty="0">
                <a:latin typeface="Arial" panose="020B0604020202020204" pitchFamily="34" charset="0"/>
                <a:cs typeface="Arial" panose="020B0604020202020204" pitchFamily="34" charset="0"/>
              </a:rPr>
              <a:t>snehu mám aj za ušami.</a:t>
            </a:r>
          </a:p>
          <a:p>
            <a:r>
              <a:rPr lang="sk-SK" sz="1200" dirty="0">
                <a:latin typeface="Arial" panose="020B0604020202020204" pitchFamily="34" charset="0"/>
                <a:cs typeface="Arial" panose="020B0604020202020204" pitchFamily="34" charset="0"/>
              </a:rPr>
              <a:t>Zavolali sme i našu učiteľku,</a:t>
            </a:r>
          </a:p>
          <a:p>
            <a:r>
              <a:rPr lang="sk-SK" sz="1200" dirty="0">
                <a:latin typeface="Arial" panose="020B0604020202020204" pitchFamily="34" charset="0"/>
                <a:cs typeface="Arial" panose="020B0604020202020204" pitchFamily="34" charset="0"/>
              </a:rPr>
              <a:t>pripravili na ňu guľu veľkú.</a:t>
            </a:r>
          </a:p>
          <a:p>
            <a:r>
              <a:rPr lang="sk-SK" sz="1200" dirty="0">
                <a:latin typeface="Arial" panose="020B0604020202020204" pitchFamily="34" charset="0"/>
                <a:cs typeface="Arial" panose="020B0604020202020204" pitchFamily="34" charset="0"/>
              </a:rPr>
              <a:t>Zguľovali sme ju ako snehuliaka,</a:t>
            </a:r>
          </a:p>
          <a:p>
            <a:r>
              <a:rPr lang="sk-SK" sz="1200" dirty="0">
                <a:latin typeface="Arial" panose="020B0604020202020204" pitchFamily="34" charset="0"/>
                <a:cs typeface="Arial" panose="020B0604020202020204" pitchFamily="34" charset="0"/>
              </a:rPr>
              <a:t>zostala po nás iba veľká mláka.</a:t>
            </a:r>
          </a:p>
          <a:p>
            <a:r>
              <a:rPr lang="sk-SK" sz="1200" dirty="0">
                <a:latin typeface="Arial" panose="020B0604020202020204" pitchFamily="34" charset="0"/>
                <a:cs typeface="Arial" panose="020B0604020202020204" pitchFamily="34" charset="0"/>
              </a:rPr>
              <a:t>Nebola to matika ani </a:t>
            </a:r>
            <a:r>
              <a:rPr lang="sk-SK" sz="1200" dirty="0" err="1">
                <a:latin typeface="Arial" panose="020B0604020202020204" pitchFamily="34" charset="0"/>
                <a:cs typeface="Arial" panose="020B0604020202020204" pitchFamily="34" charset="0"/>
              </a:rPr>
              <a:t>slovina</a:t>
            </a:r>
            <a:r>
              <a:rPr lang="sk-SK" sz="1200" dirty="0">
                <a:latin typeface="Arial" panose="020B0604020202020204" pitchFamily="34" charset="0"/>
                <a:cs typeface="Arial" panose="020B0604020202020204" pitchFamily="34" charset="0"/>
              </a:rPr>
              <a:t>,</a:t>
            </a:r>
          </a:p>
          <a:p>
            <a:r>
              <a:rPr lang="sk-SK" sz="1200" dirty="0">
                <a:latin typeface="Arial" panose="020B0604020202020204" pitchFamily="34" charset="0"/>
                <a:cs typeface="Arial" panose="020B0604020202020204" pitchFamily="34" charset="0"/>
              </a:rPr>
              <a:t>ale triednická hodina,</a:t>
            </a:r>
          </a:p>
          <a:p>
            <a:r>
              <a:rPr lang="sk-SK" sz="1200" dirty="0">
                <a:latin typeface="Arial" panose="020B0604020202020204" pitchFamily="34" charset="0"/>
                <a:cs typeface="Arial" panose="020B0604020202020204" pitchFamily="34" charset="0"/>
              </a:rPr>
              <a:t>na ktorú každý spomína.</a:t>
            </a:r>
          </a:p>
          <a:p>
            <a:endParaRPr lang="sk-SK" sz="1200" dirty="0">
              <a:latin typeface="Arial" panose="020B0604020202020204" pitchFamily="34" charset="0"/>
              <a:cs typeface="Arial" panose="020B0604020202020204" pitchFamily="34" charset="0"/>
            </a:endParaRPr>
          </a:p>
          <a:p>
            <a:r>
              <a:rPr lang="sk-SK" sz="1200" dirty="0">
                <a:latin typeface="Arial" panose="020B0604020202020204" pitchFamily="34" charset="0"/>
                <a:cs typeface="Arial" panose="020B0604020202020204" pitchFamily="34" charset="0"/>
              </a:rPr>
              <a:t>                     Jakub </a:t>
            </a:r>
            <a:r>
              <a:rPr lang="sk-SK" sz="1200" dirty="0" err="1">
                <a:latin typeface="Arial" panose="020B0604020202020204" pitchFamily="34" charset="0"/>
                <a:cs typeface="Arial" panose="020B0604020202020204" pitchFamily="34" charset="0"/>
              </a:rPr>
              <a:t>Kundrát</a:t>
            </a:r>
            <a:r>
              <a:rPr lang="sk-SK" sz="1200" dirty="0">
                <a:latin typeface="Arial" panose="020B0604020202020204" pitchFamily="34" charset="0"/>
                <a:cs typeface="Arial" panose="020B0604020202020204" pitchFamily="34" charset="0"/>
              </a:rPr>
              <a:t>, 5.A</a:t>
            </a:r>
          </a:p>
        </p:txBody>
      </p:sp>
      <p:sp>
        <p:nvSpPr>
          <p:cNvPr id="2" name="BlokTextu 1"/>
          <p:cNvSpPr txBox="1"/>
          <p:nvPr/>
        </p:nvSpPr>
        <p:spPr>
          <a:xfrm>
            <a:off x="6460416" y="3442106"/>
            <a:ext cx="5263591" cy="3323987"/>
          </a:xfrm>
          <a:prstGeom prst="rect">
            <a:avLst/>
          </a:prstGeom>
          <a:noFill/>
          <a:ln w="38100">
            <a:solidFill>
              <a:srgbClr val="0066FF"/>
            </a:solidFill>
          </a:ln>
        </p:spPr>
        <p:txBody>
          <a:bodyPr wrap="square" rtlCol="0">
            <a:spAutoFit/>
          </a:bodyPr>
          <a:lstStyle/>
          <a:p>
            <a:r>
              <a:rPr lang="sk-SK" sz="1400" b="1" dirty="0">
                <a:latin typeface="Bookman Old Style" panose="02050604050505020204" pitchFamily="18" charset="0"/>
                <a:cs typeface="Arabic Typesetting" panose="03020402040406030203" pitchFamily="66" charset="-78"/>
              </a:rPr>
              <a:t>MALÝ PSÍK</a:t>
            </a:r>
          </a:p>
          <a:p>
            <a:r>
              <a:rPr lang="sk-SK" sz="1400" dirty="0">
                <a:latin typeface="Bookman Old Style" panose="02050604050505020204" pitchFamily="18" charset="0"/>
                <a:cs typeface="Arabic Typesetting" panose="03020402040406030203" pitchFamily="66" charset="-78"/>
              </a:rPr>
              <a:t>Bol raz malý psík,</a:t>
            </a:r>
          </a:p>
          <a:p>
            <a:r>
              <a:rPr lang="sk-SK" sz="1400" dirty="0">
                <a:latin typeface="Bookman Old Style" panose="02050604050505020204" pitchFamily="18" charset="0"/>
                <a:cs typeface="Arabic Typesetting" panose="03020402040406030203" pitchFamily="66" charset="-78"/>
              </a:rPr>
              <a:t>čo nemal chvostík.</a:t>
            </a:r>
          </a:p>
          <a:p>
            <a:r>
              <a:rPr lang="sk-SK" sz="1400" dirty="0">
                <a:latin typeface="Bookman Old Style" panose="02050604050505020204" pitchFamily="18" charset="0"/>
                <a:cs typeface="Arabic Typesetting" panose="03020402040406030203" pitchFamily="66" charset="-78"/>
              </a:rPr>
              <a:t>Veľa psíkov chvostík malo,</a:t>
            </a:r>
          </a:p>
          <a:p>
            <a:r>
              <a:rPr lang="sk-SK" sz="1400" dirty="0">
                <a:latin typeface="Bookman Old Style" panose="02050604050505020204" pitchFamily="18" charset="0"/>
                <a:cs typeface="Arabic Typesetting" panose="03020402040406030203" pitchFamily="66" charset="-78"/>
              </a:rPr>
              <a:t>no že jemu chýba, to mu ani nenapadlo.</a:t>
            </a:r>
          </a:p>
          <a:p>
            <a:r>
              <a:rPr lang="sk-SK" sz="1400" dirty="0">
                <a:latin typeface="Bookman Old Style" panose="02050604050505020204" pitchFamily="18" charset="0"/>
                <a:cs typeface="Arabic Typesetting" panose="03020402040406030203" pitchFamily="66" charset="-78"/>
              </a:rPr>
              <a:t>Kamarátov veľa nemal,</a:t>
            </a:r>
          </a:p>
          <a:p>
            <a:r>
              <a:rPr lang="sk-SK" sz="1400" dirty="0">
                <a:latin typeface="Bookman Old Style" panose="02050604050505020204" pitchFamily="18" charset="0"/>
                <a:cs typeface="Arabic Typesetting" panose="03020402040406030203" pitchFamily="66" charset="-78"/>
              </a:rPr>
              <a:t>a vôbec nikoho sa nebál.</a:t>
            </a:r>
          </a:p>
          <a:p>
            <a:r>
              <a:rPr lang="sk-SK" sz="1400" dirty="0">
                <a:latin typeface="Bookman Old Style" panose="02050604050505020204" pitchFamily="18" charset="0"/>
                <a:cs typeface="Arabic Typesetting" panose="03020402040406030203" pitchFamily="66" charset="-78"/>
              </a:rPr>
              <a:t>Radosť mohol rozdávať,</a:t>
            </a:r>
          </a:p>
          <a:p>
            <a:r>
              <a:rPr lang="sk-SK" sz="1400" dirty="0">
                <a:latin typeface="Bookman Old Style" panose="02050604050505020204" pitchFamily="18" charset="0"/>
                <a:cs typeface="Arabic Typesetting" panose="03020402040406030203" pitchFamily="66" charset="-78"/>
              </a:rPr>
              <a:t>deti vedel rozosmiať.</a:t>
            </a:r>
          </a:p>
          <a:p>
            <a:r>
              <a:rPr lang="sk-SK" sz="1400" dirty="0">
                <a:latin typeface="Bookman Old Style" panose="02050604050505020204" pitchFamily="18" charset="0"/>
                <a:cs typeface="Arabic Typesetting" panose="03020402040406030203" pitchFamily="66" charset="-78"/>
              </a:rPr>
              <a:t>Mal veľmi pekný život,</a:t>
            </a:r>
          </a:p>
          <a:p>
            <a:r>
              <a:rPr lang="sk-SK" sz="1400" dirty="0">
                <a:latin typeface="Bookman Old Style" panose="02050604050505020204" pitchFamily="18" charset="0"/>
                <a:cs typeface="Arabic Typesetting" panose="03020402040406030203" pitchFamily="66" charset="-78"/>
              </a:rPr>
              <a:t>Neurobil nikdy podvod.</a:t>
            </a:r>
          </a:p>
          <a:p>
            <a:r>
              <a:rPr lang="sk-SK" sz="1400" dirty="0">
                <a:latin typeface="Bookman Old Style" panose="02050604050505020204" pitchFamily="18" charset="0"/>
                <a:cs typeface="Arabic Typesetting" panose="03020402040406030203" pitchFamily="66" charset="-78"/>
              </a:rPr>
              <a:t>Aj keď život dobrý mal,</a:t>
            </a:r>
          </a:p>
          <a:p>
            <a:r>
              <a:rPr lang="sk-SK" sz="1400" dirty="0">
                <a:latin typeface="Bookman Old Style" panose="02050604050505020204" pitchFamily="18" charset="0"/>
                <a:cs typeface="Arabic Typesetting" panose="03020402040406030203" pitchFamily="66" charset="-78"/>
              </a:rPr>
              <a:t>k šťastiu mu chvostík nikdy nechýbal.</a:t>
            </a:r>
          </a:p>
          <a:p>
            <a:endParaRPr lang="sk-SK" sz="1400" dirty="0">
              <a:latin typeface="Bookman Old Style" panose="02050604050505020204" pitchFamily="18" charset="0"/>
              <a:cs typeface="Arabic Typesetting" panose="03020402040406030203" pitchFamily="66" charset="-78"/>
            </a:endParaRPr>
          </a:p>
          <a:p>
            <a:r>
              <a:rPr lang="sk-SK" sz="1400" dirty="0">
                <a:latin typeface="Bookman Old Style" panose="02050604050505020204" pitchFamily="18" charset="0"/>
                <a:cs typeface="Arabic Typesetting" panose="03020402040406030203" pitchFamily="66" charset="-78"/>
              </a:rPr>
              <a:t>                      Alex Gajdoš, 5.A             </a:t>
            </a:r>
          </a:p>
        </p:txBody>
      </p:sp>
      <p:pic>
        <p:nvPicPr>
          <p:cNvPr id="7" name="Obrázo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53882" y="5002000"/>
            <a:ext cx="1770125" cy="1496747"/>
          </a:xfrm>
          <a:prstGeom prst="rect">
            <a:avLst/>
          </a:prstGeom>
        </p:spPr>
      </p:pic>
      <p:pic>
        <p:nvPicPr>
          <p:cNvPr id="8" name="Obrázok 7"/>
          <p:cNvPicPr>
            <a:picLocks noChangeAspect="1"/>
          </p:cNvPicPr>
          <p:nvPr/>
        </p:nvPicPr>
        <p:blipFill>
          <a:blip r:embed="rId5"/>
          <a:stretch>
            <a:fillRect/>
          </a:stretch>
        </p:blipFill>
        <p:spPr>
          <a:xfrm>
            <a:off x="8806928" y="4652593"/>
            <a:ext cx="974989" cy="974989"/>
          </a:xfrm>
          <a:prstGeom prst="rect">
            <a:avLst/>
          </a:prstGeom>
        </p:spPr>
      </p:pic>
      <p:pic>
        <p:nvPicPr>
          <p:cNvPr id="9" name="Obrázok 8"/>
          <p:cNvPicPr>
            <a:picLocks noChangeAspect="1"/>
          </p:cNvPicPr>
          <p:nvPr/>
        </p:nvPicPr>
        <p:blipFill>
          <a:blip r:embed="rId6"/>
          <a:stretch>
            <a:fillRect/>
          </a:stretch>
        </p:blipFill>
        <p:spPr>
          <a:xfrm>
            <a:off x="10452903" y="3616119"/>
            <a:ext cx="772084" cy="772084"/>
          </a:xfrm>
          <a:prstGeom prst="rect">
            <a:avLst/>
          </a:prstGeom>
        </p:spPr>
      </p:pic>
    </p:spTree>
    <p:extLst>
      <p:ext uri="{BB962C8B-B14F-4D97-AF65-F5344CB8AC3E}">
        <p14:creationId xmlns:p14="http://schemas.microsoft.com/office/powerpoint/2010/main" val="7716877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symbol obsahu 8"/>
          <p:cNvPicPr>
            <a:picLocks noGrp="1" noChangeAspect="1"/>
          </p:cNvPicPr>
          <p:nvPr>
            <p:ph sz="quarter" idx="4"/>
          </p:nvPr>
        </p:nvPicPr>
        <p:blipFill>
          <a:blip r:embed="rId2">
            <a:clrChange>
              <a:clrFrom>
                <a:srgbClr val="97424F"/>
              </a:clrFrom>
              <a:clrTo>
                <a:srgbClr val="97424F">
                  <a:alpha val="0"/>
                </a:srgbClr>
              </a:clrTo>
            </a:clrChange>
            <a:extLst>
              <a:ext uri="{28A0092B-C50C-407E-A947-70E740481C1C}">
                <a14:useLocalDpi xmlns:a14="http://schemas.microsoft.com/office/drawing/2010/main" val="0"/>
              </a:ext>
            </a:extLst>
          </a:blip>
          <a:stretch>
            <a:fillRect/>
          </a:stretch>
        </p:blipFill>
        <p:spPr>
          <a:xfrm>
            <a:off x="398311" y="-555653"/>
            <a:ext cx="4978700" cy="741365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Obdĺžnik 7"/>
          <p:cNvSpPr/>
          <p:nvPr/>
        </p:nvSpPr>
        <p:spPr>
          <a:xfrm>
            <a:off x="785026" y="7609888"/>
            <a:ext cx="4470904" cy="34621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9" name="BlokTextu 8"/>
          <p:cNvSpPr txBox="1"/>
          <p:nvPr/>
        </p:nvSpPr>
        <p:spPr>
          <a:xfrm>
            <a:off x="8871201" y="-785813"/>
            <a:ext cx="572593" cy="291490"/>
          </a:xfrm>
          <a:prstGeom prst="rect">
            <a:avLst/>
          </a:prstGeom>
          <a:noFill/>
        </p:spPr>
        <p:txBody>
          <a:bodyPr wrap="none" rtlCol="0">
            <a:spAutoFit/>
          </a:bodyPr>
          <a:lstStyle/>
          <a:p>
            <a:r>
              <a:rPr lang="sk-SK" sz="1294" dirty="0">
                <a:latin typeface="Arial" panose="020B0604020202020204" pitchFamily="34" charset="0"/>
                <a:cs typeface="Arial" panose="020B0604020202020204" pitchFamily="34" charset="0"/>
              </a:rPr>
              <a:t>- 13 -</a:t>
            </a:r>
          </a:p>
        </p:txBody>
      </p:sp>
      <p:sp>
        <p:nvSpPr>
          <p:cNvPr id="10" name="BlokTextu 9"/>
          <p:cNvSpPr txBox="1"/>
          <p:nvPr/>
        </p:nvSpPr>
        <p:spPr>
          <a:xfrm>
            <a:off x="1235350" y="905417"/>
            <a:ext cx="3427721" cy="5341719"/>
          </a:xfrm>
          <a:prstGeom prst="rect">
            <a:avLst/>
          </a:prstGeom>
          <a:solidFill>
            <a:schemeClr val="bg1"/>
          </a:solidFill>
        </p:spPr>
        <p:txBody>
          <a:bodyPr wrap="square" rtlCol="0">
            <a:spAutoFit/>
          </a:bodyPr>
          <a:lstStyle/>
          <a:p>
            <a:r>
              <a:rPr lang="sk-SK" sz="1813" b="1" dirty="0">
                <a:latin typeface="Arial" panose="020B0604020202020204" pitchFamily="34" charset="0"/>
                <a:cs typeface="Arial" panose="020B0604020202020204" pitchFamily="34" charset="0"/>
              </a:rPr>
              <a:t>                 Vlastná tvorba</a:t>
            </a:r>
          </a:p>
          <a:p>
            <a:endParaRPr lang="sk-SK" sz="1813" b="1" dirty="0">
              <a:latin typeface="Arial" panose="020B0604020202020204" pitchFamily="34" charset="0"/>
              <a:cs typeface="Arial" panose="020B0604020202020204" pitchFamily="34" charset="0"/>
            </a:endParaRPr>
          </a:p>
          <a:p>
            <a:r>
              <a:rPr lang="sk-SK" sz="1580" b="1" dirty="0">
                <a:latin typeface="Arial" panose="020B0604020202020204" pitchFamily="34" charset="0"/>
                <a:cs typeface="Arial" panose="020B0604020202020204" pitchFamily="34" charset="0"/>
              </a:rPr>
              <a:t>Teta Zima</a:t>
            </a:r>
          </a:p>
          <a:p>
            <a:r>
              <a:rPr lang="sk-SK" sz="1580" dirty="0">
                <a:latin typeface="Arial" panose="020B0604020202020204" pitchFamily="34" charset="0"/>
                <a:cs typeface="Arial" panose="020B0604020202020204" pitchFamily="34" charset="0"/>
              </a:rPr>
              <a:t>Jedna vločka, druhá vločka,</a:t>
            </a:r>
          </a:p>
          <a:p>
            <a:r>
              <a:rPr lang="sk-SK" sz="1580" dirty="0">
                <a:latin typeface="Arial" panose="020B0604020202020204" pitchFamily="34" charset="0"/>
                <a:cs typeface="Arial" panose="020B0604020202020204" pitchFamily="34" charset="0"/>
              </a:rPr>
              <a:t>teta Zima žmúri očká. </a:t>
            </a:r>
          </a:p>
          <a:p>
            <a:r>
              <a:rPr lang="sk-SK" sz="1580" dirty="0">
                <a:latin typeface="Arial" panose="020B0604020202020204" pitchFamily="34" charset="0"/>
                <a:cs typeface="Arial" panose="020B0604020202020204" pitchFamily="34" charset="0"/>
              </a:rPr>
              <a:t>Sánky si hneď osedláme</a:t>
            </a:r>
          </a:p>
          <a:p>
            <a:r>
              <a:rPr lang="sk-SK" sz="1580" dirty="0">
                <a:latin typeface="Arial" panose="020B0604020202020204" pitchFamily="34" charset="0"/>
                <a:cs typeface="Arial" panose="020B0604020202020204" pitchFamily="34" charset="0"/>
              </a:rPr>
              <a:t>a letíme k starej mame.</a:t>
            </a:r>
          </a:p>
          <a:p>
            <a:r>
              <a:rPr lang="sk-SK" sz="1580" dirty="0">
                <a:latin typeface="Arial" panose="020B0604020202020204" pitchFamily="34" charset="0"/>
                <a:cs typeface="Arial" panose="020B0604020202020204" pitchFamily="34" charset="0"/>
              </a:rPr>
              <a:t>Na dvore nás sniežik zláka, </a:t>
            </a:r>
          </a:p>
          <a:p>
            <a:r>
              <a:rPr lang="sk-SK" sz="1580" dirty="0">
                <a:latin typeface="Arial" panose="020B0604020202020204" pitchFamily="34" charset="0"/>
                <a:cs typeface="Arial" panose="020B0604020202020204" pitchFamily="34" charset="0"/>
              </a:rPr>
              <a:t>postavíme snehuliaka. </a:t>
            </a:r>
          </a:p>
          <a:p>
            <a:r>
              <a:rPr lang="sk-SK" sz="1580" dirty="0">
                <a:latin typeface="Arial" panose="020B0604020202020204" pitchFamily="34" charset="0"/>
                <a:cs typeface="Arial" panose="020B0604020202020204" pitchFamily="34" charset="0"/>
              </a:rPr>
              <a:t>Starká ešte mrkvu dá</a:t>
            </a:r>
          </a:p>
          <a:p>
            <a:r>
              <a:rPr lang="sk-SK" sz="1580" dirty="0">
                <a:latin typeface="Arial" panose="020B0604020202020204" pitchFamily="34" charset="0"/>
                <a:cs typeface="Arial" panose="020B0604020202020204" pitchFamily="34" charset="0"/>
              </a:rPr>
              <a:t>a snehuliak noštek má.</a:t>
            </a:r>
          </a:p>
          <a:p>
            <a:r>
              <a:rPr lang="sk-SK" sz="1580" dirty="0">
                <a:latin typeface="Arial" panose="020B0604020202020204" pitchFamily="34" charset="0"/>
                <a:cs typeface="Arial" panose="020B0604020202020204" pitchFamily="34" charset="0"/>
              </a:rPr>
              <a:t>Poďme domov, už sa zmráka,</a:t>
            </a:r>
          </a:p>
          <a:p>
            <a:r>
              <a:rPr lang="sk-SK" sz="1580" dirty="0">
                <a:latin typeface="Arial" panose="020B0604020202020204" pitchFamily="34" charset="0"/>
                <a:cs typeface="Arial" panose="020B0604020202020204" pitchFamily="34" charset="0"/>
              </a:rPr>
              <a:t>lyžovačka zajtra čaká.</a:t>
            </a:r>
          </a:p>
          <a:p>
            <a:r>
              <a:rPr lang="sk-SK" sz="1580" dirty="0">
                <a:latin typeface="Arial" panose="020B0604020202020204" pitchFamily="34" charset="0"/>
                <a:cs typeface="Arial" panose="020B0604020202020204" pitchFamily="34" charset="0"/>
              </a:rPr>
              <a:t>Teta Zima, ďakujeme za ten krásny sneh,</a:t>
            </a:r>
          </a:p>
          <a:p>
            <a:r>
              <a:rPr lang="sk-SK" sz="1580" dirty="0">
                <a:latin typeface="Arial" panose="020B0604020202020204" pitchFamily="34" charset="0"/>
                <a:cs typeface="Arial" panose="020B0604020202020204" pitchFamily="34" charset="0"/>
              </a:rPr>
              <a:t>na ďalší deň prídu deti sánkovať sa tiež.</a:t>
            </a:r>
          </a:p>
          <a:p>
            <a:endParaRPr lang="sk-SK" sz="1580" dirty="0">
              <a:latin typeface="Arial" panose="020B0604020202020204" pitchFamily="34" charset="0"/>
              <a:cs typeface="Arial" panose="020B0604020202020204" pitchFamily="34" charset="0"/>
            </a:endParaRPr>
          </a:p>
          <a:p>
            <a:r>
              <a:rPr lang="sk-SK" sz="1580" dirty="0">
                <a:latin typeface="Arial" panose="020B0604020202020204" pitchFamily="34" charset="0"/>
                <a:cs typeface="Arial" panose="020B0604020202020204" pitchFamily="34" charset="0"/>
              </a:rPr>
              <a:t>              Natália </a:t>
            </a:r>
            <a:r>
              <a:rPr lang="sk-SK" sz="1580" dirty="0" err="1">
                <a:latin typeface="Arial" panose="020B0604020202020204" pitchFamily="34" charset="0"/>
                <a:cs typeface="Arial" panose="020B0604020202020204" pitchFamily="34" charset="0"/>
              </a:rPr>
              <a:t>Žoltáková</a:t>
            </a:r>
            <a:r>
              <a:rPr lang="sk-SK" sz="1580" dirty="0">
                <a:latin typeface="Arial" panose="020B0604020202020204" pitchFamily="34" charset="0"/>
                <a:cs typeface="Arial" panose="020B0604020202020204" pitchFamily="34" charset="0"/>
              </a:rPr>
              <a:t>, 5.A </a:t>
            </a:r>
          </a:p>
          <a:p>
            <a:endParaRPr lang="sk-SK" sz="1813" dirty="0">
              <a:latin typeface="Arial" panose="020B0604020202020204" pitchFamily="34" charset="0"/>
              <a:cs typeface="Arial" panose="020B0604020202020204" pitchFamily="34" charset="0"/>
            </a:endParaRPr>
          </a:p>
          <a:p>
            <a:endParaRPr lang="sk-SK" sz="1813" b="1" dirty="0">
              <a:latin typeface="Arial" panose="020B0604020202020204" pitchFamily="34" charset="0"/>
              <a:cs typeface="Arial" panose="020B0604020202020204" pitchFamily="34" charset="0"/>
            </a:endParaRPr>
          </a:p>
        </p:txBody>
      </p:sp>
      <p:sp>
        <p:nvSpPr>
          <p:cNvPr id="2" name="BlokTextu 1"/>
          <p:cNvSpPr txBox="1"/>
          <p:nvPr/>
        </p:nvSpPr>
        <p:spPr>
          <a:xfrm>
            <a:off x="2797843" y="-907532"/>
            <a:ext cx="905009"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- 4 -</a:t>
            </a:r>
          </a:p>
        </p:txBody>
      </p:sp>
      <p:sp>
        <p:nvSpPr>
          <p:cNvPr id="26" name="BlokTextu 25"/>
          <p:cNvSpPr txBox="1"/>
          <p:nvPr/>
        </p:nvSpPr>
        <p:spPr>
          <a:xfrm>
            <a:off x="8593842" y="-511944"/>
            <a:ext cx="2739825" cy="450764"/>
          </a:xfrm>
          <a:prstGeom prst="rect">
            <a:avLst/>
          </a:prstGeom>
          <a:noFill/>
        </p:spPr>
        <p:txBody>
          <a:bodyPr wrap="square" rtlCol="0">
            <a:spAutoFit/>
          </a:bodyPr>
          <a:lstStyle/>
          <a:p>
            <a:r>
              <a:rPr lang="sk-SK" sz="2329" b="1" dirty="0"/>
              <a:t>Tajnička</a:t>
            </a:r>
          </a:p>
        </p:txBody>
      </p:sp>
      <p:sp>
        <p:nvSpPr>
          <p:cNvPr id="4" name="BlokTextu 3"/>
          <p:cNvSpPr txBox="1"/>
          <p:nvPr/>
        </p:nvSpPr>
        <p:spPr>
          <a:xfrm>
            <a:off x="7138879" y="-101732"/>
            <a:ext cx="3352521" cy="370230"/>
          </a:xfrm>
          <a:prstGeom prst="rect">
            <a:avLst/>
          </a:prstGeom>
          <a:noFill/>
        </p:spPr>
        <p:txBody>
          <a:bodyPr wrap="none" rtlCol="0">
            <a:spAutoFit/>
          </a:bodyPr>
          <a:lstStyle/>
          <a:p>
            <a:r>
              <a:rPr lang="sk-SK" sz="1806" dirty="0"/>
              <a:t>Niekedy žiaci v tejto škole robia....</a:t>
            </a:r>
          </a:p>
        </p:txBody>
      </p:sp>
      <p:pic>
        <p:nvPicPr>
          <p:cNvPr id="5" name="Obrázok 4"/>
          <p:cNvPicPr>
            <a:picLocks noChangeAspect="1"/>
          </p:cNvPicPr>
          <p:nvPr/>
        </p:nvPicPr>
        <p:blipFill>
          <a:blip r:embed="rId3"/>
          <a:stretch>
            <a:fillRect/>
          </a:stretch>
        </p:blipFill>
        <p:spPr>
          <a:xfrm>
            <a:off x="6386068" y="360889"/>
            <a:ext cx="5805933" cy="7249000"/>
          </a:xfrm>
          <a:prstGeom prst="rect">
            <a:avLst/>
          </a:prstGeom>
        </p:spPr>
      </p:pic>
    </p:spTree>
    <p:extLst>
      <p:ext uri="{BB962C8B-B14F-4D97-AF65-F5344CB8AC3E}">
        <p14:creationId xmlns:p14="http://schemas.microsoft.com/office/powerpoint/2010/main" val="493254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kTextu 6"/>
          <p:cNvSpPr txBox="1"/>
          <p:nvPr/>
        </p:nvSpPr>
        <p:spPr>
          <a:xfrm>
            <a:off x="8539278" y="-712742"/>
            <a:ext cx="479618" cy="291490"/>
          </a:xfrm>
          <a:prstGeom prst="rect">
            <a:avLst/>
          </a:prstGeom>
          <a:noFill/>
        </p:spPr>
        <p:txBody>
          <a:bodyPr wrap="none" rtlCol="0">
            <a:spAutoFit/>
          </a:bodyPr>
          <a:lstStyle/>
          <a:p>
            <a:r>
              <a:rPr lang="sk-SK" sz="1294" dirty="0">
                <a:latin typeface="Arial" panose="020B0604020202020204" pitchFamily="34" charset="0"/>
                <a:cs typeface="Arial" panose="020B0604020202020204" pitchFamily="34" charset="0"/>
              </a:rPr>
              <a:t>- 5 -</a:t>
            </a:r>
          </a:p>
        </p:txBody>
      </p:sp>
      <p:sp>
        <p:nvSpPr>
          <p:cNvPr id="8" name="BlokTextu 7"/>
          <p:cNvSpPr txBox="1"/>
          <p:nvPr/>
        </p:nvSpPr>
        <p:spPr>
          <a:xfrm>
            <a:off x="2640904" y="-712743"/>
            <a:ext cx="1113859"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- 12 -</a:t>
            </a:r>
          </a:p>
        </p:txBody>
      </p:sp>
      <p:sp>
        <p:nvSpPr>
          <p:cNvPr id="9" name="Obdĺžnik 8"/>
          <p:cNvSpPr/>
          <p:nvPr/>
        </p:nvSpPr>
        <p:spPr>
          <a:xfrm>
            <a:off x="0" y="-199368"/>
            <a:ext cx="5939834" cy="7614842"/>
          </a:xfrm>
          <a:prstGeom prst="rect">
            <a:avLst/>
          </a:prstGeom>
        </p:spPr>
        <p:txBody>
          <a:bodyPr wrap="square">
            <a:spAutoFit/>
          </a:bodyPr>
          <a:lstStyle/>
          <a:p>
            <a:pPr>
              <a:lnSpc>
                <a:spcPct val="115000"/>
              </a:lnSpc>
              <a:spcAft>
                <a:spcPts val="1294"/>
              </a:spcAft>
            </a:pPr>
            <a:r>
              <a:rPr lang="sk-SK" sz="1553"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r>
              <a:rPr lang="sk-SK" sz="1813"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MINI TEST </a:t>
            </a:r>
          </a:p>
          <a:p>
            <a:pPr>
              <a:lnSpc>
                <a:spcPct val="115000"/>
              </a:lnSpc>
              <a:spcAft>
                <a:spcPts val="1294"/>
              </a:spcAft>
            </a:pPr>
            <a:r>
              <a:rPr lang="sk-SK" sz="1355" i="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Si dobrý kamoš/ dobrá kamoška? </a:t>
            </a:r>
            <a:r>
              <a:rPr lang="sk-SK" sz="1355"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443784" indent="-443784">
              <a:lnSpc>
                <a:spcPct val="115000"/>
              </a:lnSpc>
              <a:buFont typeface="+mj-lt"/>
              <a:buAutoNum type="arabicPeriod"/>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Kamoš/kamoška ťa poprosí pomôcť mu/jej  s úlohou, no ty chceš ísť von......</a:t>
            </a:r>
            <a:endParaRPr lang="sk-SK" sz="1355"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A/ Pomôžeš mu/jej, veď von môžeš ísť hocikedy. (3b)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B/ Vyhovoríš sa, že ťa bolí hlava. (2b)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C/ Tváriš sa, ako keby ti ani nevolal/nevolala a ideš normálne von. (1b)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2.      Tvoja kamarátka/tvoj kamarát má narodeniny a ty jej/mu  kúpiš....</a:t>
            </a:r>
            <a:endParaRPr lang="sk-SK" sz="1355"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A/ Bonboniéru. (3b)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B/ Vlastne ani nevieš, kedy má narodeniny. (2b)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C/ Nič jej/mu nedáš, lebo nechceš zbytočne míňať peniaze, ba ani jej/mu nezablahoželáš. (1b)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3.      Kamarátka/Kamarát sa potkla/potkol na ulici....</a:t>
            </a:r>
            <a:endParaRPr lang="sk-SK" sz="1355"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A/ Opýtaš sa, či sa jej/mu nič nestalo. (3b)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B/ Tváriš sa, že ju/ho ani nepoznáš. (2b)</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887568">
              <a:lnSpc>
                <a:spcPct val="115000"/>
              </a:lnSpc>
            </a:pPr>
            <a:r>
              <a:rPr lang="sk-SK" sz="1355" b="1" dirty="0">
                <a:solidFill>
                  <a:prstClr val="black"/>
                </a:solidFill>
                <a:latin typeface="Calibri" panose="020F0502020204030204" pitchFamily="34" charset="0"/>
                <a:ea typeface="Calibri" panose="020F0502020204030204" pitchFamily="34" charset="0"/>
                <a:cs typeface="Times New Roman" panose="02020603050405020304" pitchFamily="18" charset="0"/>
              </a:rPr>
              <a:t>C/ Vysmeješ sa jej/mu. (1b)</a:t>
            </a:r>
          </a:p>
          <a:p>
            <a:pPr marL="887568">
              <a:lnSpc>
                <a:spcPct val="115000"/>
              </a:lnSpc>
            </a:pP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294"/>
              </a:spcAft>
            </a:pPr>
            <a:r>
              <a:rPr lang="sk-SK" sz="1355" i="1"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Vyhodnotenie:</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294"/>
              </a:spcAft>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8- a VIAC  BODOV:  </a:t>
            </a:r>
            <a:r>
              <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rPr>
              <a:t>Pre kamaráta/kamarátku  si oporou, lebo stojíš pri ňom/nej  v dobrom aj v  </a:t>
            </a:r>
            <a:r>
              <a:rPr lang="sk-SK" sz="1355"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trapasoch</a:t>
            </a:r>
            <a:r>
              <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rPr>
              <a:t>  a okrem toho - dobre si rozumiete!</a:t>
            </a:r>
          </a:p>
          <a:p>
            <a:pPr>
              <a:lnSpc>
                <a:spcPct val="115000"/>
              </a:lnSpc>
              <a:spcAft>
                <a:spcPts val="1294"/>
              </a:spcAft>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4-7 BODOV: </a:t>
            </a:r>
            <a:r>
              <a:rPr lang="sk-SK" sz="1355"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rPr>
              <a:t>Za chrbtom priateľa ohováraš a nezáleží ti na ňom. Mal/mala by  si s kamošmi viac držať a zbaviť sa falošnosti.</a:t>
            </a:r>
          </a:p>
          <a:p>
            <a:pPr>
              <a:lnSpc>
                <a:spcPct val="115000"/>
              </a:lnSpc>
              <a:spcAft>
                <a:spcPts val="1294"/>
              </a:spcAft>
            </a:pPr>
            <a:r>
              <a:rPr lang="sk-SK" sz="1355"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3 a MENEJ BODOV:</a:t>
            </a:r>
            <a:r>
              <a:rPr lang="sk-SK" sz="1355"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rPr>
              <a:t>Z priateľov si robíš srandu namiesto toho, aby si im pomohol/pomohla, keď je to potrebné.  </a:t>
            </a:r>
            <a:r>
              <a:rPr lang="sk-SK" sz="1355" dirty="0">
                <a:solidFill>
                  <a:srgbClr val="FF0000"/>
                </a:solidFill>
                <a:latin typeface="Calibri" panose="020F0502020204030204" pitchFamily="34" charset="0"/>
                <a:ea typeface="Calibri" panose="020F0502020204030204" pitchFamily="34" charset="0"/>
                <a:cs typeface="Times New Roman" panose="02020603050405020304" pitchFamily="18" charset="0"/>
              </a:rPr>
              <a:t>NAPRAV TO!</a:t>
            </a:r>
            <a:endParaRPr lang="sk-SK" sz="135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294"/>
              </a:spcAft>
            </a:pPr>
            <a:r>
              <a:rPr lang="sk-SK" sz="1165"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sk-SK" sz="2329" dirty="0"/>
          </a:p>
        </p:txBody>
      </p:sp>
      <p:sp>
        <p:nvSpPr>
          <p:cNvPr id="10" name="BlokTextu 9"/>
          <p:cNvSpPr txBox="1"/>
          <p:nvPr/>
        </p:nvSpPr>
        <p:spPr>
          <a:xfrm>
            <a:off x="8134821" y="-205621"/>
            <a:ext cx="954107" cy="370230"/>
          </a:xfrm>
          <a:prstGeom prst="rect">
            <a:avLst/>
          </a:prstGeom>
          <a:noFill/>
        </p:spPr>
        <p:txBody>
          <a:bodyPr wrap="none" rtlCol="0">
            <a:spAutoFit/>
          </a:bodyPr>
          <a:lstStyle/>
          <a:p>
            <a:r>
              <a:rPr lang="sk-SK" sz="1806" b="1" dirty="0">
                <a:solidFill>
                  <a:srgbClr val="FF0000"/>
                </a:solidFill>
              </a:rPr>
              <a:t>Vianoce</a:t>
            </a:r>
          </a:p>
        </p:txBody>
      </p:sp>
      <p:sp>
        <p:nvSpPr>
          <p:cNvPr id="2" name="BlokTextu 1"/>
          <p:cNvSpPr txBox="1"/>
          <p:nvPr/>
        </p:nvSpPr>
        <p:spPr>
          <a:xfrm>
            <a:off x="6309907" y="176576"/>
            <a:ext cx="5882093" cy="4679743"/>
          </a:xfrm>
          <a:prstGeom prst="rect">
            <a:avLst/>
          </a:prstGeom>
          <a:solidFill>
            <a:srgbClr val="FFFF99"/>
          </a:solidFill>
          <a:ln w="28575">
            <a:solidFill>
              <a:srgbClr val="FF0066"/>
            </a:solidFill>
          </a:ln>
        </p:spPr>
        <p:txBody>
          <a:bodyPr wrap="square" rtlCol="0">
            <a:spAutoFit/>
          </a:bodyPr>
          <a:lstStyle/>
          <a:p>
            <a:pPr algn="just"/>
            <a:r>
              <a:rPr lang="sk-SK" sz="1355" dirty="0">
                <a:latin typeface="Arial" panose="020B0604020202020204" pitchFamily="34" charset="0"/>
                <a:cs typeface="Arial" panose="020B0604020202020204" pitchFamily="34" charset="0"/>
              </a:rPr>
              <a:t>Sviatok narodenia Ježiša Krista začali kresťania sláviť už v 4. storočí. V kalendári sa po prvý raz objavil v roku 354 a z Ríma sa rýchlo rozšíril aj na východ.</a:t>
            </a:r>
          </a:p>
          <a:p>
            <a:pPr algn="just"/>
            <a:r>
              <a:rPr lang="sk-SK" sz="1355" dirty="0">
                <a:latin typeface="Arial" panose="020B0604020202020204" pitchFamily="34" charset="0"/>
                <a:cs typeface="Arial" panose="020B0604020202020204" pitchFamily="34" charset="0"/>
              </a:rPr>
              <a:t>Tri dni od 24. do 26. decembra sa takmer na celom svete oslavujú Vianoce. Tento sviatok je čisto kresťanský, nepozná ho židovstvo ani islam. Pre kresťanov je po Veľkej noci druhým najväčším sviatkom roka. </a:t>
            </a:r>
          </a:p>
          <a:p>
            <a:pPr algn="just"/>
            <a:r>
              <a:rPr lang="sk-SK" sz="1355" dirty="0">
                <a:latin typeface="Arial" panose="020B0604020202020204" pitchFamily="34" charset="0"/>
                <a:cs typeface="Arial" panose="020B0604020202020204" pitchFamily="34" charset="0"/>
              </a:rPr>
              <a:t>24. December sa nazýva Štedrým dňom i večerom pre bohato prestretý stôl a množstvo jedál. K slávnostne prestretému stolu si ľudia sadali podľa starého zvyku po objavení prvej hviezdy na oblohe. Po večeri sa všade spievali koledy a slávnostná atmosféra vyvrcholila polnočnou svätou omšou. V podobnom duchu sa nesie aj 1. sviatok vianočný. Atmosféra 2. sviatku vianočného, zasväteného prvému mučeníkovi svätému Štefanovi, je omnoho voľnejšia. Vyvrcholením vianočného obdobia je sviatok Troch kráľov alebo Zjavenie Pána 6. januára a následná nedeľa, ktorá je posledným vianočným dňom.</a:t>
            </a:r>
          </a:p>
          <a:p>
            <a:pPr algn="just"/>
            <a:r>
              <a:rPr lang="sk-SK" sz="1355" dirty="0">
                <a:latin typeface="Arial" panose="020B0604020202020204" pitchFamily="34" charset="0"/>
                <a:cs typeface="Arial" panose="020B0604020202020204" pitchFamily="34" charset="0"/>
              </a:rPr>
              <a:t>História vianočného stromčeka, obľúbeného na celom svete, sa začala písať v nemeckom protestantskom prostredí. Prvá písomná zmienka o stavaní ozdobeného stromčeka pochádza z roku 1507 od kazateľa </a:t>
            </a:r>
            <a:r>
              <a:rPr lang="sk-SK" sz="1355" dirty="0" err="1">
                <a:latin typeface="Arial" panose="020B0604020202020204" pitchFamily="34" charset="0"/>
                <a:cs typeface="Arial" panose="020B0604020202020204" pitchFamily="34" charset="0"/>
              </a:rPr>
              <a:t>Geislera</a:t>
            </a:r>
            <a:r>
              <a:rPr lang="sk-SK" sz="1355" dirty="0">
                <a:latin typeface="Arial" panose="020B0604020202020204" pitchFamily="34" charset="0"/>
                <a:cs typeface="Arial" panose="020B0604020202020204" pitchFamily="34" charset="0"/>
              </a:rPr>
              <a:t> z Alsaska. Najprv sa udomácnil v mestskom prostredí a až najskôr začal prenikať na vidiek. </a:t>
            </a:r>
          </a:p>
          <a:p>
            <a:r>
              <a:rPr lang="sk-SK" sz="1355" dirty="0">
                <a:latin typeface="Arial" panose="020B0604020202020204" pitchFamily="34" charset="0"/>
                <a:cs typeface="Arial" panose="020B0604020202020204" pitchFamily="34" charset="0"/>
              </a:rPr>
              <a:t>V ľudovom prostredí sa stromček zdobil najrôznejšími plodmi: jabĺčkami, orechmi alebo koláčikmi.</a:t>
            </a:r>
          </a:p>
        </p:txBody>
      </p:sp>
      <p:pic>
        <p:nvPicPr>
          <p:cNvPr id="3" name="Obrázo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5199" y="5012156"/>
            <a:ext cx="2335319" cy="2368819"/>
          </a:xfrm>
          <a:prstGeom prst="rect">
            <a:avLst/>
          </a:prstGeom>
          <a:solidFill>
            <a:schemeClr val="accent1"/>
          </a:solidFill>
          <a:ln w="57150">
            <a:solidFill>
              <a:schemeClr val="accent5">
                <a:lumMod val="75000"/>
              </a:schemeClr>
            </a:solidFill>
          </a:ln>
        </p:spPr>
      </p:pic>
      <p:pic>
        <p:nvPicPr>
          <p:cNvPr id="4" name="Obrázo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59734" y="5012156"/>
            <a:ext cx="2337381" cy="1620635"/>
          </a:xfrm>
          <a:prstGeom prst="rect">
            <a:avLst/>
          </a:prstGeom>
          <a:ln w="57150">
            <a:solidFill>
              <a:schemeClr val="accent5">
                <a:lumMod val="75000"/>
              </a:schemeClr>
            </a:solidFill>
          </a:ln>
        </p:spPr>
      </p:pic>
      <p:sp>
        <p:nvSpPr>
          <p:cNvPr id="5" name="BlokTextu 4"/>
          <p:cNvSpPr txBox="1"/>
          <p:nvPr/>
        </p:nvSpPr>
        <p:spPr>
          <a:xfrm>
            <a:off x="9645883" y="6964031"/>
            <a:ext cx="2521468" cy="405047"/>
          </a:xfrm>
          <a:prstGeom prst="rect">
            <a:avLst/>
          </a:prstGeom>
          <a:noFill/>
        </p:spPr>
        <p:txBody>
          <a:bodyPr wrap="square" rtlCol="0">
            <a:spAutoFit/>
          </a:bodyPr>
          <a:lstStyle/>
          <a:p>
            <a:r>
              <a:rPr lang="sk-SK" sz="2032" dirty="0"/>
              <a:t>Šťastné a veselé!</a:t>
            </a:r>
          </a:p>
        </p:txBody>
      </p:sp>
    </p:spTree>
    <p:extLst>
      <p:ext uri="{BB962C8B-B14F-4D97-AF65-F5344CB8AC3E}">
        <p14:creationId xmlns:p14="http://schemas.microsoft.com/office/powerpoint/2010/main" val="3747921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textu 2"/>
          <p:cNvSpPr>
            <a:spLocks noGrp="1"/>
          </p:cNvSpPr>
          <p:nvPr>
            <p:ph type="body" idx="1"/>
          </p:nvPr>
        </p:nvSpPr>
        <p:spPr>
          <a:xfrm>
            <a:off x="448606" y="-686561"/>
            <a:ext cx="6317347" cy="1008012"/>
          </a:xfrm>
        </p:spPr>
        <p:txBody>
          <a:bodyPr>
            <a:normAutofit/>
          </a:bodyPr>
          <a:lstStyle/>
          <a:p>
            <a:r>
              <a:rPr lang="sk-SK" sz="2329" dirty="0">
                <a:solidFill>
                  <a:srgbClr val="008000"/>
                </a:solidFill>
                <a:latin typeface="Comic Sans MS" panose="030F0702030302020204" pitchFamily="66" charset="0"/>
                <a:ea typeface="Batang" panose="02030600000101010101" pitchFamily="18" charset="-127"/>
                <a:cs typeface="David" panose="020E0502060401010101" pitchFamily="34" charset="-79"/>
              </a:rPr>
              <a:t>Čas vianočný – čas sviatočný</a:t>
            </a:r>
          </a:p>
          <a:p>
            <a:endParaRPr lang="sk-SK" dirty="0"/>
          </a:p>
        </p:txBody>
      </p:sp>
      <p:sp>
        <p:nvSpPr>
          <p:cNvPr id="6" name="Zástupný symbol obsahu 5"/>
          <p:cNvSpPr>
            <a:spLocks noGrp="1"/>
          </p:cNvSpPr>
          <p:nvPr>
            <p:ph sz="quarter" idx="4"/>
          </p:nvPr>
        </p:nvSpPr>
        <p:spPr>
          <a:xfrm>
            <a:off x="6248107" y="1256972"/>
            <a:ext cx="5860603" cy="4763569"/>
          </a:xfrm>
        </p:spPr>
        <p:txBody>
          <a:bodyPr/>
          <a:lstStyle/>
          <a:p>
            <a:pPr marL="0" indent="0">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Učiteľka sa pýta Jožka: „Keby si mal sedem cukríkov a ja by som ťa o dva poprosila, koľko by ti ich ostalo?“</a:t>
            </a:r>
          </a:p>
          <a:p>
            <a:pPr marL="0" indent="0">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„Sedem,“ odpovedá Jožko.</a:t>
            </a:r>
          </a:p>
          <a:p>
            <a:pPr marL="0" indent="0">
              <a:lnSpc>
                <a:spcPct val="100000"/>
              </a:lnSpc>
              <a:spcBef>
                <a:spcPts val="0"/>
              </a:spcBef>
              <a:buNone/>
            </a:pPr>
            <a:endParaRPr lang="sk-SK" sz="1553" dirty="0">
              <a:solidFill>
                <a:prstClr val="black"/>
              </a:solidFill>
              <a:latin typeface="Arial" panose="020B0604020202020204" pitchFamily="34" charset="0"/>
              <a:cs typeface="Arial" panose="020B0604020202020204" pitchFamily="34" charset="0"/>
            </a:endParaRPr>
          </a:p>
          <a:p>
            <a:pPr marL="0" indent="0">
              <a:lnSpc>
                <a:spcPct val="100000"/>
              </a:lnSpc>
              <a:spcBef>
                <a:spcPts val="0"/>
              </a:spcBef>
              <a:buNone/>
            </a:pPr>
            <a:r>
              <a:rPr lang="sk-SK" sz="1553" dirty="0">
                <a:solidFill>
                  <a:prstClr val="black"/>
                </a:solidFill>
                <a:latin typeface="Arial" panose="020B0604020202020204" pitchFamily="34" charset="0"/>
                <a:cs typeface="Arial" panose="020B0604020202020204" pitchFamily="34" charset="0"/>
              </a:rPr>
              <a:t>Malý Miško dostal poznámku. </a:t>
            </a:r>
          </a:p>
          <a:p>
            <a:pPr marL="0" indent="0">
              <a:lnSpc>
                <a:spcPct val="100000"/>
              </a:lnSpc>
              <a:spcBef>
                <a:spcPts val="0"/>
              </a:spcBef>
              <a:buNone/>
            </a:pPr>
            <a:r>
              <a:rPr lang="sk-SK" sz="1553" dirty="0">
                <a:solidFill>
                  <a:prstClr val="black"/>
                </a:solidFill>
                <a:latin typeface="Arial" panose="020B0604020202020204" pitchFamily="34" charset="0"/>
                <a:cs typeface="Arial" panose="020B0604020202020204" pitchFamily="34" charset="0"/>
              </a:rPr>
              <a:t>-  Váš syn nevedel, kto rozbil atóm.</a:t>
            </a:r>
          </a:p>
          <a:p>
            <a:pPr marL="0" indent="0">
              <a:lnSpc>
                <a:spcPct val="100000"/>
              </a:lnSpc>
              <a:spcBef>
                <a:spcPts val="0"/>
              </a:spcBef>
              <a:buNone/>
            </a:pPr>
            <a:r>
              <a:rPr lang="sk-SK" sz="1553" dirty="0">
                <a:solidFill>
                  <a:prstClr val="black"/>
                </a:solidFill>
                <a:latin typeface="Arial" panose="020B0604020202020204" pitchFamily="34" charset="0"/>
                <a:cs typeface="Arial" panose="020B0604020202020204" pitchFamily="34" charset="0"/>
              </a:rPr>
              <a:t> Otec rozčúlený dopísal: </a:t>
            </a:r>
          </a:p>
          <a:p>
            <a:pPr>
              <a:lnSpc>
                <a:spcPct val="100000"/>
              </a:lnSpc>
              <a:spcBef>
                <a:spcPts val="0"/>
              </a:spcBef>
              <a:buFontTx/>
              <a:buChar char="-"/>
            </a:pPr>
            <a:r>
              <a:rPr lang="sk-SK" sz="1553" dirty="0">
                <a:solidFill>
                  <a:prstClr val="black"/>
                </a:solidFill>
                <a:latin typeface="Arial" panose="020B0604020202020204" pitchFamily="34" charset="0"/>
                <a:cs typeface="Arial" panose="020B0604020202020204" pitchFamily="34" charset="0"/>
              </a:rPr>
              <a:t>Kto ho rozbil, ten ho rozbil, ale ja to platiť nebudem!</a:t>
            </a:r>
          </a:p>
          <a:p>
            <a:pPr>
              <a:lnSpc>
                <a:spcPct val="100000"/>
              </a:lnSpc>
              <a:spcBef>
                <a:spcPts val="0"/>
              </a:spcBef>
              <a:buFontTx/>
              <a:buChar char="-"/>
            </a:pPr>
            <a:endParaRPr lang="sk-SK" sz="1553" dirty="0">
              <a:solidFill>
                <a:prstClr val="black"/>
              </a:solidFill>
              <a:latin typeface="Arial" panose="020B0604020202020204" pitchFamily="34" charset="0"/>
              <a:cs typeface="Arial" panose="020B0604020202020204" pitchFamily="34" charset="0"/>
            </a:endParaRPr>
          </a:p>
          <a:p>
            <a:pPr marL="0" indent="0" algn="just">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Na hodine telocviku hovorí učiteľ:</a:t>
            </a:r>
          </a:p>
          <a:p>
            <a:pPr marL="0" indent="0" algn="just">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 Teraz si všetci ľahnite na chrbát a pohybujte nohami, ako keby ste krútili pedálmi na bicykli...</a:t>
            </a:r>
          </a:p>
          <a:p>
            <a:pPr marL="0" indent="0" algn="just">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 Tak, tak rýchlejšie, ešte rýchlejšie. Čo je, Ferko, prečo nekrútiš nohami?</a:t>
            </a:r>
          </a:p>
          <a:p>
            <a:pPr marL="0" indent="0" algn="just">
              <a:lnSpc>
                <a:spcPct val="100000"/>
              </a:lnSpc>
              <a:spcBef>
                <a:spcPts val="0"/>
              </a:spcBef>
              <a:buNone/>
            </a:pPr>
            <a:r>
              <a:rPr lang="sk-SK" sz="1553" i="1" dirty="0">
                <a:solidFill>
                  <a:prstClr val="black"/>
                </a:solidFill>
                <a:latin typeface="Arial" panose="020B0604020202020204" pitchFamily="34" charset="0"/>
                <a:cs typeface="Arial" panose="020B0604020202020204" pitchFamily="34" charset="0"/>
              </a:rPr>
              <a:t>- Prosím ja práve idem dolu z kopca.</a:t>
            </a:r>
          </a:p>
          <a:p>
            <a:endParaRPr lang="sk-SK" dirty="0"/>
          </a:p>
        </p:txBody>
      </p:sp>
      <p:sp>
        <p:nvSpPr>
          <p:cNvPr id="7" name="BlokTextu 6"/>
          <p:cNvSpPr txBox="1"/>
          <p:nvPr/>
        </p:nvSpPr>
        <p:spPr>
          <a:xfrm>
            <a:off x="8681608" y="-822228"/>
            <a:ext cx="1053779"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- 11 -</a:t>
            </a:r>
          </a:p>
        </p:txBody>
      </p:sp>
      <p:sp>
        <p:nvSpPr>
          <p:cNvPr id="8" name="Obdĺžnik 7"/>
          <p:cNvSpPr/>
          <p:nvPr/>
        </p:nvSpPr>
        <p:spPr>
          <a:xfrm>
            <a:off x="6248107" y="-140864"/>
            <a:ext cx="5943894" cy="1287212"/>
          </a:xfrm>
          <a:prstGeom prst="rect">
            <a:avLst/>
          </a:prstGeom>
        </p:spPr>
        <p:txBody>
          <a:bodyPr wrap="square">
            <a:spAutoFit/>
          </a:bodyPr>
          <a:lstStyle/>
          <a:p>
            <a:r>
              <a:rPr lang="sk-SK" sz="1553" dirty="0">
                <a:latin typeface="Arial" panose="020B0604020202020204" pitchFamily="34" charset="0"/>
                <a:cs typeface="Arial" panose="020B0604020202020204" pitchFamily="34" charset="0"/>
              </a:rPr>
              <a:t>Janko prosí sestru, aby mu požičala svoju fotku. Sestra fotku vyberie a pýta sa ho:</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Načo ju vlastne potrebuješ?</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Zajtra máme geografiu a máme doniesť fotku nejakej prírodnej katastrofy! </a:t>
            </a:r>
          </a:p>
        </p:txBody>
      </p:sp>
      <p:sp>
        <p:nvSpPr>
          <p:cNvPr id="9" name="Obdĺžnik 8"/>
          <p:cNvSpPr/>
          <p:nvPr/>
        </p:nvSpPr>
        <p:spPr>
          <a:xfrm>
            <a:off x="6305903" y="5016627"/>
            <a:ext cx="5745009" cy="2721066"/>
          </a:xfrm>
          <a:prstGeom prst="rect">
            <a:avLst/>
          </a:prstGeom>
        </p:spPr>
        <p:txBody>
          <a:bodyPr wrap="square">
            <a:spAutoFit/>
          </a:bodyPr>
          <a:lstStyle/>
          <a:p>
            <a:r>
              <a:rPr lang="sk-SK" sz="1553" dirty="0">
                <a:latin typeface="Arial" panose="020B0604020202020204" pitchFamily="34" charset="0"/>
                <a:cs typeface="Arial" panose="020B0604020202020204" pitchFamily="34" charset="0"/>
              </a:rPr>
              <a:t> Pani učiteľka vyvolala k tabuli Jakuba, a pýta sa ho:</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Jakub, ako sa volajú zvieratá, ktoré žerú byliny?</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Bylinožravce.</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Výborne. A ako sa volajú tie, ktoré žerú mäso?</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Mäsožravce.</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Výborne. Ako tie, ktoré žerú všetko?</a:t>
            </a:r>
            <a:br>
              <a:rPr lang="sk-SK" sz="1553" dirty="0">
                <a:latin typeface="Arial" panose="020B0604020202020204" pitchFamily="34" charset="0"/>
                <a:cs typeface="Arial" panose="020B0604020202020204" pitchFamily="34" charset="0"/>
              </a:rPr>
            </a:br>
            <a:r>
              <a:rPr lang="sk-SK" sz="1553" dirty="0">
                <a:latin typeface="Arial" panose="020B0604020202020204" pitchFamily="34" charset="0"/>
                <a:cs typeface="Arial" panose="020B0604020202020204" pitchFamily="34" charset="0"/>
              </a:rPr>
              <a:t>- </a:t>
            </a:r>
            <a:r>
              <a:rPr lang="sk-SK" sz="1553" dirty="0" err="1">
                <a:latin typeface="Arial" panose="020B0604020202020204" pitchFamily="34" charset="0"/>
                <a:cs typeface="Arial" panose="020B0604020202020204" pitchFamily="34" charset="0"/>
              </a:rPr>
              <a:t>Pažravce</a:t>
            </a:r>
            <a:r>
              <a:rPr lang="sk-SK" sz="1553" dirty="0">
                <a:latin typeface="Arial" panose="020B0604020202020204" pitchFamily="34" charset="0"/>
                <a:cs typeface="Arial" panose="020B0604020202020204" pitchFamily="34" charset="0"/>
              </a:rPr>
              <a:t>. </a:t>
            </a:r>
          </a:p>
          <a:p>
            <a:endParaRPr lang="sk-SK" sz="1553" b="1" dirty="0">
              <a:latin typeface="Arial" panose="020B0604020202020204" pitchFamily="34" charset="0"/>
              <a:cs typeface="Arial" panose="020B0604020202020204" pitchFamily="34" charset="0"/>
            </a:endParaRPr>
          </a:p>
          <a:p>
            <a:r>
              <a:rPr lang="sk-SK" sz="1553" i="1" dirty="0">
                <a:latin typeface="Arial" panose="020B0604020202020204" pitchFamily="34" charset="0"/>
                <a:cs typeface="Arial" panose="020B0604020202020204" pitchFamily="34" charset="0"/>
              </a:rPr>
              <a:t>- Jarko, čo tam gumuješ?</a:t>
            </a:r>
          </a:p>
          <a:p>
            <a:r>
              <a:rPr lang="sk-SK" sz="1553" i="1" dirty="0">
                <a:latin typeface="Arial" panose="020B0604020202020204" pitchFamily="34" charset="0"/>
                <a:cs typeface="Arial" panose="020B0604020202020204" pitchFamily="34" charset="0"/>
              </a:rPr>
              <a:t>- Prosím, pán učiteľ, veď ste mi povedali, aby som si tú päťku opravil.</a:t>
            </a:r>
          </a:p>
        </p:txBody>
      </p:sp>
      <p:sp>
        <p:nvSpPr>
          <p:cNvPr id="10" name="BlokTextu 9"/>
          <p:cNvSpPr txBox="1"/>
          <p:nvPr/>
        </p:nvSpPr>
        <p:spPr>
          <a:xfrm>
            <a:off x="8293046" y="-577488"/>
            <a:ext cx="3372092" cy="450764"/>
          </a:xfrm>
          <a:prstGeom prst="rect">
            <a:avLst/>
          </a:prstGeom>
          <a:noFill/>
        </p:spPr>
        <p:txBody>
          <a:bodyPr wrap="square" rtlCol="0">
            <a:spAutoFit/>
          </a:bodyPr>
          <a:lstStyle/>
          <a:p>
            <a:r>
              <a:rPr lang="sk-SK" sz="2329" b="1" dirty="0"/>
              <a:t>Zasmejte sa</a:t>
            </a:r>
          </a:p>
        </p:txBody>
      </p:sp>
      <p:sp>
        <p:nvSpPr>
          <p:cNvPr id="2" name="Usmiata tvár 1"/>
          <p:cNvSpPr/>
          <p:nvPr/>
        </p:nvSpPr>
        <p:spPr>
          <a:xfrm>
            <a:off x="9661731" y="816880"/>
            <a:ext cx="484398" cy="468795"/>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pic>
        <p:nvPicPr>
          <p:cNvPr id="4" name="Obrázok 3"/>
          <p:cNvPicPr>
            <a:picLocks noChangeAspect="1"/>
          </p:cNvPicPr>
          <p:nvPr/>
        </p:nvPicPr>
        <p:blipFill>
          <a:blip r:embed="rId2"/>
          <a:stretch>
            <a:fillRect/>
          </a:stretch>
        </p:blipFill>
        <p:spPr>
          <a:xfrm>
            <a:off x="9661731" y="1801344"/>
            <a:ext cx="528559" cy="547703"/>
          </a:xfrm>
          <a:prstGeom prst="rect">
            <a:avLst/>
          </a:prstGeom>
        </p:spPr>
      </p:pic>
      <p:pic>
        <p:nvPicPr>
          <p:cNvPr id="5" name="Obrázok 4"/>
          <p:cNvPicPr>
            <a:picLocks noChangeAspect="1"/>
          </p:cNvPicPr>
          <p:nvPr/>
        </p:nvPicPr>
        <p:blipFill>
          <a:blip r:embed="rId3"/>
          <a:stretch>
            <a:fillRect/>
          </a:stretch>
        </p:blipFill>
        <p:spPr>
          <a:xfrm>
            <a:off x="9735387" y="3181980"/>
            <a:ext cx="517296" cy="512412"/>
          </a:xfrm>
          <a:prstGeom prst="rect">
            <a:avLst/>
          </a:prstGeom>
        </p:spPr>
      </p:pic>
      <p:pic>
        <p:nvPicPr>
          <p:cNvPr id="11" name="Obrázok 10"/>
          <p:cNvPicPr>
            <a:picLocks noChangeAspect="1"/>
          </p:cNvPicPr>
          <p:nvPr/>
        </p:nvPicPr>
        <p:blipFill>
          <a:blip r:embed="rId3"/>
          <a:stretch>
            <a:fillRect/>
          </a:stretch>
        </p:blipFill>
        <p:spPr>
          <a:xfrm>
            <a:off x="9754571" y="4628927"/>
            <a:ext cx="517296" cy="455151"/>
          </a:xfrm>
          <a:prstGeom prst="rect">
            <a:avLst/>
          </a:prstGeom>
        </p:spPr>
      </p:pic>
      <p:pic>
        <p:nvPicPr>
          <p:cNvPr id="12" name="Obrázok 11"/>
          <p:cNvPicPr>
            <a:picLocks noChangeAspect="1"/>
          </p:cNvPicPr>
          <p:nvPr/>
        </p:nvPicPr>
        <p:blipFill>
          <a:blip r:embed="rId4"/>
          <a:stretch>
            <a:fillRect/>
          </a:stretch>
        </p:blipFill>
        <p:spPr>
          <a:xfrm>
            <a:off x="9807979" y="6580811"/>
            <a:ext cx="537956" cy="552979"/>
          </a:xfrm>
          <a:prstGeom prst="rect">
            <a:avLst/>
          </a:prstGeom>
        </p:spPr>
      </p:pic>
      <p:sp>
        <p:nvSpPr>
          <p:cNvPr id="14" name="BlokTextu 13"/>
          <p:cNvSpPr txBox="1"/>
          <p:nvPr/>
        </p:nvSpPr>
        <p:spPr>
          <a:xfrm>
            <a:off x="0" y="-132258"/>
            <a:ext cx="5799501" cy="1203919"/>
          </a:xfrm>
          <a:prstGeom prst="rect">
            <a:avLst/>
          </a:prstGeom>
          <a:noFill/>
        </p:spPr>
        <p:txBody>
          <a:bodyPr wrap="square" rtlCol="0">
            <a:spAutoFit/>
          </a:bodyPr>
          <a:lstStyle/>
          <a:p>
            <a:pPr algn="just"/>
            <a:r>
              <a:rPr lang="sk-SK" sz="1806" b="1" dirty="0">
                <a:solidFill>
                  <a:srgbClr val="008000"/>
                </a:solidFill>
              </a:rPr>
              <a:t>O Vianociach sa toho popísalo už veľa a my sa ešte zmienime o zvykoch, ktoré k nim neodmysliteľne patria a umocňujú tú čarovnú atmosféru, na ktorú sa tešia všetci – veľkí aj malí.</a:t>
            </a:r>
          </a:p>
        </p:txBody>
      </p:sp>
      <p:sp>
        <p:nvSpPr>
          <p:cNvPr id="15" name="BlokTextu 14"/>
          <p:cNvSpPr txBox="1"/>
          <p:nvPr/>
        </p:nvSpPr>
        <p:spPr>
          <a:xfrm>
            <a:off x="1" y="1060311"/>
            <a:ext cx="4298342" cy="1805174"/>
          </a:xfrm>
          <a:prstGeom prst="rect">
            <a:avLst/>
          </a:prstGeom>
          <a:noFill/>
          <a:ln>
            <a:solidFill>
              <a:srgbClr val="C00000"/>
            </a:solidFill>
          </a:ln>
        </p:spPr>
        <p:txBody>
          <a:bodyPr wrap="square" rtlCol="0">
            <a:spAutoFit/>
          </a:bodyPr>
          <a:lstStyle/>
          <a:p>
            <a:pPr algn="just"/>
            <a:r>
              <a:rPr lang="sk-SK" sz="2070" dirty="0"/>
              <a:t>     </a:t>
            </a:r>
            <a:r>
              <a:rPr lang="sk-SK" sz="1812" dirty="0"/>
              <a:t>Krájanie jabĺčka</a:t>
            </a:r>
          </a:p>
          <a:p>
            <a:pPr algn="just"/>
            <a:r>
              <a:rPr lang="sk-SK" sz="1812" dirty="0"/>
              <a:t>Keď rozkrojíme jablko napoly a objaví sa nám hviezda, budeme celý rok zdraví a šťastní. Rozkrojené jabĺčko sa má rozdeliť pre všetkých členov rodiny a zjesť úplne celé.</a:t>
            </a:r>
          </a:p>
        </p:txBody>
      </p:sp>
      <p:pic>
        <p:nvPicPr>
          <p:cNvPr id="16" name="Obrázok 15"/>
          <p:cNvPicPr>
            <a:picLocks noChangeAspect="1"/>
          </p:cNvPicPr>
          <p:nvPr/>
        </p:nvPicPr>
        <p:blipFill>
          <a:blip r:embed="rId5"/>
          <a:stretch>
            <a:fillRect/>
          </a:stretch>
        </p:blipFill>
        <p:spPr>
          <a:xfrm>
            <a:off x="4378173" y="1167731"/>
            <a:ext cx="1421328" cy="1603395"/>
          </a:xfrm>
          <a:prstGeom prst="rect">
            <a:avLst/>
          </a:prstGeom>
        </p:spPr>
      </p:pic>
      <p:sp>
        <p:nvSpPr>
          <p:cNvPr id="17" name="BlokTextu 16"/>
          <p:cNvSpPr txBox="1"/>
          <p:nvPr/>
        </p:nvSpPr>
        <p:spPr>
          <a:xfrm>
            <a:off x="1" y="3171093"/>
            <a:ext cx="2209653" cy="3239156"/>
          </a:xfrm>
          <a:prstGeom prst="rect">
            <a:avLst/>
          </a:prstGeom>
          <a:noFill/>
          <a:ln>
            <a:solidFill>
              <a:schemeClr val="accent4">
                <a:lumMod val="50000"/>
              </a:schemeClr>
            </a:solidFill>
          </a:ln>
        </p:spPr>
        <p:txBody>
          <a:bodyPr wrap="square" rtlCol="0">
            <a:spAutoFit/>
          </a:bodyPr>
          <a:lstStyle/>
          <a:p>
            <a:r>
              <a:rPr lang="sk-SK" sz="1812" dirty="0"/>
              <a:t>Šupinka z kapra</a:t>
            </a:r>
          </a:p>
          <a:p>
            <a:pPr algn="just"/>
            <a:r>
              <a:rPr lang="sk-SK" sz="1812" dirty="0"/>
              <a:t>Každý, kto si schová jednu malú šupinku  zo štedrovečerného kapra do peňaženky, bude mať celý nasledujúci rok dosť peňazí.</a:t>
            </a:r>
          </a:p>
          <a:p>
            <a:pPr algn="just"/>
            <a:endParaRPr lang="sk-SK" sz="1812" dirty="0"/>
          </a:p>
          <a:p>
            <a:pPr algn="just"/>
            <a:endParaRPr lang="sk-SK" sz="2070" dirty="0"/>
          </a:p>
          <a:p>
            <a:pPr algn="just"/>
            <a:endParaRPr lang="sk-SK" sz="2070" dirty="0"/>
          </a:p>
        </p:txBody>
      </p:sp>
      <p:pic>
        <p:nvPicPr>
          <p:cNvPr id="18" name="Obrázok 17"/>
          <p:cNvPicPr>
            <a:picLocks noChangeAspect="1"/>
          </p:cNvPicPr>
          <p:nvPr/>
        </p:nvPicPr>
        <p:blipFill>
          <a:blip r:embed="rId6"/>
          <a:stretch>
            <a:fillRect/>
          </a:stretch>
        </p:blipFill>
        <p:spPr>
          <a:xfrm>
            <a:off x="693911" y="5282996"/>
            <a:ext cx="1595573" cy="873094"/>
          </a:xfrm>
          <a:prstGeom prst="rect">
            <a:avLst/>
          </a:prstGeom>
        </p:spPr>
      </p:pic>
      <p:sp>
        <p:nvSpPr>
          <p:cNvPr id="19" name="Obdĺžnik 18"/>
          <p:cNvSpPr/>
          <p:nvPr/>
        </p:nvSpPr>
        <p:spPr>
          <a:xfrm>
            <a:off x="2209655" y="3171093"/>
            <a:ext cx="3713256" cy="2323200"/>
          </a:xfrm>
          <a:prstGeom prst="rect">
            <a:avLst/>
          </a:prstGeom>
          <a:ln>
            <a:solidFill>
              <a:srgbClr val="7030A0"/>
            </a:solidFill>
          </a:ln>
        </p:spPr>
        <p:txBody>
          <a:bodyPr wrap="square">
            <a:spAutoFit/>
          </a:bodyPr>
          <a:lstStyle/>
          <a:p>
            <a:pPr algn="just"/>
            <a:r>
              <a:rPr lang="sk-SK" sz="1812" dirty="0"/>
              <a:t>K starým zvykom pribudol po roku 1989 aj novší – skauti roznášajú plamienok   ohňa z betlehemskej                        baziliky do kostolov, kam pred Štedrým dňom kresťansky založené rodiny chodia pre „betlehemské svetlo“ - teda zapáliť sviečku, ktorá má ochrannú moc.</a:t>
            </a:r>
          </a:p>
        </p:txBody>
      </p:sp>
      <p:pic>
        <p:nvPicPr>
          <p:cNvPr id="20" name="Obrázok 19"/>
          <p:cNvPicPr>
            <a:picLocks noChangeAspect="1"/>
          </p:cNvPicPr>
          <p:nvPr/>
        </p:nvPicPr>
        <p:blipFill>
          <a:blip r:embed="rId7"/>
          <a:stretch>
            <a:fillRect/>
          </a:stretch>
        </p:blipFill>
        <p:spPr>
          <a:xfrm rot="220086">
            <a:off x="4362186" y="5155028"/>
            <a:ext cx="1203454" cy="1129032"/>
          </a:xfrm>
          <a:prstGeom prst="rect">
            <a:avLst/>
          </a:prstGeom>
        </p:spPr>
      </p:pic>
      <p:sp>
        <p:nvSpPr>
          <p:cNvPr id="21" name="BlokTextu 20"/>
          <p:cNvSpPr txBox="1"/>
          <p:nvPr/>
        </p:nvSpPr>
        <p:spPr>
          <a:xfrm>
            <a:off x="2508338" y="-844434"/>
            <a:ext cx="1098941"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- 6 -</a:t>
            </a:r>
          </a:p>
        </p:txBody>
      </p:sp>
      <p:sp>
        <p:nvSpPr>
          <p:cNvPr id="13" name="BlokTextu 12"/>
          <p:cNvSpPr txBox="1"/>
          <p:nvPr/>
        </p:nvSpPr>
        <p:spPr>
          <a:xfrm>
            <a:off x="33530" y="6462488"/>
            <a:ext cx="5889380" cy="1207767"/>
          </a:xfrm>
          <a:prstGeom prst="rect">
            <a:avLst/>
          </a:prstGeom>
          <a:noFill/>
          <a:ln>
            <a:solidFill>
              <a:srgbClr val="008080"/>
            </a:solidFill>
          </a:ln>
        </p:spPr>
        <p:txBody>
          <a:bodyPr wrap="square" rtlCol="0">
            <a:spAutoFit/>
          </a:bodyPr>
          <a:lstStyle/>
          <a:p>
            <a:r>
              <a:rPr lang="sk-SK" sz="1812" dirty="0"/>
              <a:t>Loďka zo škrupinky vlašského orecha</a:t>
            </a:r>
          </a:p>
          <a:p>
            <a:endParaRPr lang="sk-SK" sz="1812" dirty="0"/>
          </a:p>
          <a:p>
            <a:r>
              <a:rPr lang="sk-SK" sz="1812" dirty="0"/>
              <a:t>Vieme, že ak zostane pri „brehu“, nepohneme sa ďaleko od domova. Ale ak odpláva ďalej od brehu, čaká nás lúčenie.</a:t>
            </a:r>
          </a:p>
        </p:txBody>
      </p:sp>
      <p:sp>
        <p:nvSpPr>
          <p:cNvPr id="23" name="Obdĺžnik 22"/>
          <p:cNvSpPr/>
          <p:nvPr/>
        </p:nvSpPr>
        <p:spPr>
          <a:xfrm>
            <a:off x="-1845342" y="6383349"/>
            <a:ext cx="435427" cy="1237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30"/>
          </a:p>
        </p:txBody>
      </p:sp>
    </p:spTree>
    <p:extLst>
      <p:ext uri="{BB962C8B-B14F-4D97-AF65-F5344CB8AC3E}">
        <p14:creationId xmlns:p14="http://schemas.microsoft.com/office/powerpoint/2010/main" val="1239891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textu 2"/>
          <p:cNvSpPr>
            <a:spLocks noGrp="1"/>
          </p:cNvSpPr>
          <p:nvPr>
            <p:ph type="body" idx="1"/>
          </p:nvPr>
        </p:nvSpPr>
        <p:spPr>
          <a:xfrm>
            <a:off x="6232597" y="-518267"/>
            <a:ext cx="6015103" cy="1431546"/>
          </a:xfrm>
        </p:spPr>
        <p:txBody>
          <a:bodyPr>
            <a:noAutofit/>
          </a:bodyPr>
          <a:lstStyle/>
          <a:p>
            <a:pPr algn="just"/>
            <a:r>
              <a:rPr lang="sk-SK" sz="1355" dirty="0">
                <a:latin typeface="Arial" panose="020B0604020202020204" pitchFamily="34" charset="0"/>
                <a:cs typeface="Arial" panose="020B0604020202020204" pitchFamily="34" charset="0"/>
              </a:rPr>
              <a:t>Snahou našej školy je, aby sa žiaci počas celého školského roka aktívne zapájali do rôznych zaujímavých a prospešných aktivít. U nás sa stále niečo deje. Predchádzajúce mesiace boli nabité celou sériou podujatí, pod ktoré sa organizačne podpísali členovia žiackeho parlamentu v spolupráci s učiteľmi 1. a 2. stupňa.</a:t>
            </a:r>
          </a:p>
          <a:p>
            <a:endParaRPr lang="sk-SK" sz="1355" dirty="0">
              <a:latin typeface="Arial" panose="020B0604020202020204" pitchFamily="34" charset="0"/>
              <a:cs typeface="Arial" panose="020B0604020202020204" pitchFamily="34" charset="0"/>
            </a:endParaRPr>
          </a:p>
          <a:p>
            <a:r>
              <a:rPr lang="sk-SK" sz="1355" dirty="0">
                <a:latin typeface="Arial" panose="020B0604020202020204" pitchFamily="34" charset="0"/>
                <a:cs typeface="Arial" panose="020B0604020202020204" pitchFamily="34" charset="0"/>
              </a:rPr>
              <a:t>Ponúkame malé ohliadnutie:</a:t>
            </a:r>
          </a:p>
        </p:txBody>
      </p:sp>
      <p:sp>
        <p:nvSpPr>
          <p:cNvPr id="7" name="Obdĺžnik 6"/>
          <p:cNvSpPr/>
          <p:nvPr/>
        </p:nvSpPr>
        <p:spPr>
          <a:xfrm>
            <a:off x="6178547" y="1138177"/>
            <a:ext cx="3325722" cy="2243115"/>
          </a:xfrm>
          <a:prstGeom prst="rect">
            <a:avLst/>
          </a:prstGeom>
        </p:spPr>
        <p:txBody>
          <a:bodyPr wrap="square">
            <a:spAutoFit/>
          </a:bodyPr>
          <a:lstStyle/>
          <a:p>
            <a:pPr algn="just"/>
            <a:r>
              <a:rPr lang="sk-SK" sz="1553" dirty="0">
                <a:latin typeface="Arial" panose="020B0604020202020204" pitchFamily="34" charset="0"/>
                <a:cs typeface="Arial" panose="020B0604020202020204" pitchFamily="34" charset="0"/>
              </a:rPr>
              <a:t>Naša základná škola </a:t>
            </a:r>
            <a:r>
              <a:rPr lang="sk-SK" sz="1553" dirty="0">
                <a:solidFill>
                  <a:prstClr val="black"/>
                </a:solidFill>
                <a:latin typeface="Arial" panose="020B0604020202020204" pitchFamily="34" charset="0"/>
                <a:cs typeface="Arial" panose="020B0604020202020204" pitchFamily="34" charset="0"/>
              </a:rPr>
              <a:t>sa zapojila</a:t>
            </a:r>
            <a:r>
              <a:rPr lang="sk-SK" sz="1553" dirty="0">
                <a:latin typeface="Arial" panose="020B0604020202020204" pitchFamily="34" charset="0"/>
                <a:cs typeface="Arial" panose="020B0604020202020204" pitchFamily="34" charset="0"/>
              </a:rPr>
              <a:t> do osláv Európskeho dňa jazykov.</a:t>
            </a:r>
            <a:r>
              <a:rPr lang="sk-SK" sz="1553" dirty="0">
                <a:solidFill>
                  <a:prstClr val="black"/>
                </a:solidFill>
                <a:latin typeface="Arial" panose="020B0604020202020204" pitchFamily="34" charset="0"/>
                <a:cs typeface="Arial" panose="020B0604020202020204" pitchFamily="34" charset="0"/>
              </a:rPr>
              <a:t> </a:t>
            </a:r>
            <a:r>
              <a:rPr lang="sk-SK" sz="1553" dirty="0">
                <a:latin typeface="Arial" panose="020B0604020202020204" pitchFamily="34" charset="0"/>
                <a:cs typeface="Arial" panose="020B0604020202020204" pitchFamily="34" charset="0"/>
              </a:rPr>
              <a:t>Vyučovanie cudzích jazykov patrí medzi priority, preto rozhodnutie podporiť a spopularizovať myšlienku jazykového vyučovania bolo úplne spontánne. Zapojili sa učitelia cudzích jazykov a všetci žiaci školy.</a:t>
            </a:r>
          </a:p>
        </p:txBody>
      </p:sp>
      <p:sp>
        <p:nvSpPr>
          <p:cNvPr id="9" name="Obdĺžnik 8"/>
          <p:cNvSpPr/>
          <p:nvPr/>
        </p:nvSpPr>
        <p:spPr>
          <a:xfrm>
            <a:off x="8768833" y="4131499"/>
            <a:ext cx="3478867" cy="1765163"/>
          </a:xfrm>
          <a:prstGeom prst="rect">
            <a:avLst/>
          </a:prstGeom>
        </p:spPr>
        <p:txBody>
          <a:bodyPr wrap="square">
            <a:spAutoFit/>
          </a:bodyPr>
          <a:lstStyle/>
          <a:p>
            <a:pPr algn="just"/>
            <a:r>
              <a:rPr lang="sk-SK" sz="1553" dirty="0">
                <a:latin typeface="Arial" panose="020B0604020202020204" pitchFamily="34" charset="0"/>
                <a:cs typeface="Arial" panose="020B0604020202020204" pitchFamily="34" charset="0"/>
              </a:rPr>
              <a:t>„Krajina školákov“, tak sa volá rozprávková krajina, ktorá nedočkavo čakala takmer štyridsať našich prvákov, aby ich mohla privítať do cechu školákov. A aby toto ich uvítanie nesprevádzali žiadne obavy, oporou sa im stali naši ôsmaci.</a:t>
            </a:r>
          </a:p>
        </p:txBody>
      </p:sp>
      <p:pic>
        <p:nvPicPr>
          <p:cNvPr id="6" name="Obrázo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4269" y="1599730"/>
            <a:ext cx="1801481" cy="1179118"/>
          </a:xfrm>
          <a:prstGeom prst="rect">
            <a:avLst/>
          </a:prstGeom>
          <a:ln w="38100">
            <a:solidFill>
              <a:srgbClr val="FF0066"/>
            </a:solidFill>
          </a:ln>
        </p:spPr>
      </p:pic>
      <p:pic>
        <p:nvPicPr>
          <p:cNvPr id="13" name="Obrázo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0657621" y="2696923"/>
            <a:ext cx="1543512" cy="1278069"/>
          </a:xfrm>
          <a:prstGeom prst="rect">
            <a:avLst/>
          </a:prstGeom>
          <a:ln w="38100">
            <a:solidFill>
              <a:srgbClr val="BB155C"/>
            </a:solidFill>
          </a:ln>
        </p:spPr>
      </p:pic>
      <p:pic>
        <p:nvPicPr>
          <p:cNvPr id="14" name="Obrázo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6012" y="610912"/>
            <a:ext cx="1688517" cy="1127828"/>
          </a:xfrm>
          <a:prstGeom prst="rect">
            <a:avLst/>
          </a:prstGeom>
          <a:ln w="38100">
            <a:solidFill>
              <a:srgbClr val="FF0066"/>
            </a:solidFill>
          </a:ln>
        </p:spPr>
      </p:pic>
      <p:sp>
        <p:nvSpPr>
          <p:cNvPr id="16" name="AutoShape 13" descr="Výsledok vyhľadávania obrázkov pre dopyt mňam"/>
          <p:cNvSpPr>
            <a:spLocks noChangeAspect="1" noChangeArrowheads="1"/>
          </p:cNvSpPr>
          <p:nvPr/>
        </p:nvSpPr>
        <p:spPr bwMode="auto">
          <a:xfrm>
            <a:off x="-1834924" y="-1185729"/>
            <a:ext cx="394492" cy="3944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8347" tIns="59174" rIns="118347" bIns="59174" numCol="1" anchor="t" anchorCtr="0" compatLnSpc="1">
            <a:prstTxWarp prst="textNoShape">
              <a:avLst/>
            </a:prstTxWarp>
          </a:bodyPr>
          <a:lstStyle/>
          <a:p>
            <a:endParaRPr lang="sk-SK" sz="2329"/>
          </a:p>
        </p:txBody>
      </p:sp>
      <p:sp>
        <p:nvSpPr>
          <p:cNvPr id="12" name="BlokTextu 11"/>
          <p:cNvSpPr txBox="1"/>
          <p:nvPr/>
        </p:nvSpPr>
        <p:spPr>
          <a:xfrm>
            <a:off x="2433017" y="-897047"/>
            <a:ext cx="1436354"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- 10 -</a:t>
            </a:r>
          </a:p>
        </p:txBody>
      </p:sp>
      <p:sp>
        <p:nvSpPr>
          <p:cNvPr id="18" name="BlokTextu 17"/>
          <p:cNvSpPr txBox="1"/>
          <p:nvPr/>
        </p:nvSpPr>
        <p:spPr>
          <a:xfrm>
            <a:off x="8737379" y="-795533"/>
            <a:ext cx="1139632"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- 7 -</a:t>
            </a:r>
          </a:p>
        </p:txBody>
      </p:sp>
      <p:pic>
        <p:nvPicPr>
          <p:cNvPr id="3074" name="Picture 2" descr="C:\Users\zastupca1\Desktop\akcie 15-16\Pasovačka 2015\PA26059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00000" flipV="1">
            <a:off x="6449387" y="4131500"/>
            <a:ext cx="2018813" cy="1417005"/>
          </a:xfrm>
          <a:prstGeom prst="rect">
            <a:avLst/>
          </a:prstGeom>
          <a:noFill/>
          <a:ln w="38100">
            <a:solidFill>
              <a:srgbClr val="008080"/>
            </a:solidFill>
          </a:ln>
          <a:extLst>
            <a:ext uri="{909E8E84-426E-40DD-AFC4-6F175D3DCCD1}">
              <a14:hiddenFill xmlns:a14="http://schemas.microsoft.com/office/drawing/2010/main">
                <a:solidFill>
                  <a:srgbClr val="FFFFFF"/>
                </a:solidFill>
              </a14:hiddenFill>
            </a:ext>
          </a:extLst>
        </p:spPr>
      </p:pic>
      <p:pic>
        <p:nvPicPr>
          <p:cNvPr id="3075" name="Picture 3" descr="C:\Users\zastupca1\Desktop\akcie 15-16\Pasovačka 2015\PA26058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06203" y="5917677"/>
            <a:ext cx="1942697" cy="1433157"/>
          </a:xfrm>
          <a:prstGeom prst="rect">
            <a:avLst/>
          </a:prstGeom>
          <a:noFill/>
          <a:ln w="38100">
            <a:solidFill>
              <a:srgbClr val="008080"/>
            </a:solidFill>
          </a:ln>
          <a:extLst>
            <a:ext uri="{909E8E84-426E-40DD-AFC4-6F175D3DCCD1}">
              <a14:hiddenFill xmlns:a14="http://schemas.microsoft.com/office/drawing/2010/main">
                <a:solidFill>
                  <a:srgbClr val="FFFFFF"/>
                </a:solidFill>
              </a14:hiddenFill>
            </a:ext>
          </a:extLst>
        </p:spPr>
      </p:pic>
      <p:pic>
        <p:nvPicPr>
          <p:cNvPr id="3076" name="Picture 4" descr="C:\Users\zastupca1\Desktop\akcie 15-16\Pasovačka 2015\PA260600.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9385" y="5908866"/>
            <a:ext cx="2007726" cy="1406575"/>
          </a:xfrm>
          <a:prstGeom prst="rect">
            <a:avLst/>
          </a:prstGeom>
          <a:noFill/>
          <a:ln w="38100">
            <a:solidFill>
              <a:srgbClr val="008080"/>
            </a:solidFill>
          </a:ln>
          <a:extLst>
            <a:ext uri="{909E8E84-426E-40DD-AFC4-6F175D3DCCD1}">
              <a14:hiddenFill xmlns:a14="http://schemas.microsoft.com/office/drawing/2010/main">
                <a:solidFill>
                  <a:srgbClr val="FFFFFF"/>
                </a:solidFill>
              </a14:hiddenFill>
            </a:ext>
          </a:extLst>
        </p:spPr>
      </p:pic>
      <p:pic>
        <p:nvPicPr>
          <p:cNvPr id="2" name="Obrázok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283018">
            <a:off x="11197942" y="5789916"/>
            <a:ext cx="731792" cy="1644476"/>
          </a:xfrm>
          <a:prstGeom prst="rect">
            <a:avLst/>
          </a:prstGeom>
        </p:spPr>
      </p:pic>
      <p:sp>
        <p:nvSpPr>
          <p:cNvPr id="4" name="BlokTextu 3"/>
          <p:cNvSpPr txBox="1"/>
          <p:nvPr/>
        </p:nvSpPr>
        <p:spPr>
          <a:xfrm>
            <a:off x="2221378" y="-662308"/>
            <a:ext cx="2642554" cy="450764"/>
          </a:xfrm>
          <a:prstGeom prst="rect">
            <a:avLst/>
          </a:prstGeom>
          <a:noFill/>
        </p:spPr>
        <p:txBody>
          <a:bodyPr wrap="square" rtlCol="0">
            <a:spAutoFit/>
          </a:bodyPr>
          <a:lstStyle/>
          <a:p>
            <a:r>
              <a:rPr lang="sk-SK" sz="2329" dirty="0"/>
              <a:t>Recept </a:t>
            </a:r>
          </a:p>
        </p:txBody>
      </p:sp>
      <p:pic>
        <p:nvPicPr>
          <p:cNvPr id="5" name="Obrázok 4"/>
          <p:cNvPicPr>
            <a:picLocks noChangeAspect="1"/>
          </p:cNvPicPr>
          <p:nvPr/>
        </p:nvPicPr>
        <p:blipFill>
          <a:blip r:embed="rId9"/>
          <a:stretch>
            <a:fillRect/>
          </a:stretch>
        </p:blipFill>
        <p:spPr>
          <a:xfrm>
            <a:off x="4043188" y="-492235"/>
            <a:ext cx="1804826" cy="2091965"/>
          </a:xfrm>
          <a:prstGeom prst="rect">
            <a:avLst/>
          </a:prstGeom>
        </p:spPr>
      </p:pic>
      <p:sp>
        <p:nvSpPr>
          <p:cNvPr id="8" name="Obdĺžnik 7"/>
          <p:cNvSpPr/>
          <p:nvPr/>
        </p:nvSpPr>
        <p:spPr>
          <a:xfrm>
            <a:off x="3600823" y="1279188"/>
            <a:ext cx="2657585" cy="3416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10" name="BlokTextu 9"/>
          <p:cNvSpPr txBox="1"/>
          <p:nvPr/>
        </p:nvSpPr>
        <p:spPr>
          <a:xfrm>
            <a:off x="1" y="-229535"/>
            <a:ext cx="5965260" cy="4635564"/>
          </a:xfrm>
          <a:prstGeom prst="rect">
            <a:avLst/>
          </a:prstGeom>
          <a:noFill/>
        </p:spPr>
        <p:txBody>
          <a:bodyPr wrap="square" rtlCol="0">
            <a:spAutoFit/>
          </a:bodyPr>
          <a:lstStyle/>
          <a:p>
            <a:r>
              <a:rPr lang="sk-SK" sz="2329" dirty="0"/>
              <a:t>              </a:t>
            </a:r>
            <a:r>
              <a:rPr lang="sk-SK" sz="2329" b="1" u="sng" dirty="0"/>
              <a:t>RAFAELO</a:t>
            </a:r>
          </a:p>
          <a:p>
            <a:endParaRPr lang="sk-SK" sz="1813" b="1" dirty="0">
              <a:latin typeface="Batang" panose="02030600000101010101" pitchFamily="18" charset="-127"/>
              <a:ea typeface="Batang" panose="02030600000101010101" pitchFamily="18" charset="-127"/>
            </a:endParaRPr>
          </a:p>
          <a:p>
            <a:r>
              <a:rPr lang="sk-SK" sz="1813" b="1" dirty="0">
                <a:latin typeface="Comic Sans MS" panose="030F0702030302020204" pitchFamily="66" charset="0"/>
                <a:ea typeface="Batang" panose="02030600000101010101" pitchFamily="18" charset="-127"/>
              </a:rPr>
              <a:t>Potrebné suroviny:</a:t>
            </a:r>
          </a:p>
          <a:p>
            <a:r>
              <a:rPr lang="sk-SK" sz="1813" dirty="0" err="1">
                <a:latin typeface="Comic Sans MS" panose="030F0702030302020204" pitchFamily="66" charset="0"/>
                <a:ea typeface="Batang" panose="02030600000101010101" pitchFamily="18" charset="-127"/>
              </a:rPr>
              <a:t>salko</a:t>
            </a:r>
            <a:r>
              <a:rPr lang="sk-SK" sz="1813" dirty="0">
                <a:latin typeface="Comic Sans MS" panose="030F0702030302020204" pitchFamily="66" charset="0"/>
                <a:ea typeface="Batang" panose="02030600000101010101" pitchFamily="18" charset="-127"/>
              </a:rPr>
              <a:t>, cera, lúpané mandle, kokos</a:t>
            </a:r>
          </a:p>
          <a:p>
            <a:endParaRPr lang="sk-SK" sz="1813" dirty="0">
              <a:latin typeface="Comic Sans MS" panose="030F0702030302020204" pitchFamily="66" charset="0"/>
              <a:ea typeface="Batang" panose="02030600000101010101" pitchFamily="18" charset="-127"/>
            </a:endParaRPr>
          </a:p>
          <a:p>
            <a:r>
              <a:rPr lang="sk-SK" sz="1813" b="1" dirty="0">
                <a:latin typeface="Comic Sans MS" panose="030F0702030302020204" pitchFamily="66" charset="0"/>
                <a:ea typeface="Batang" panose="02030600000101010101" pitchFamily="18" charset="-127"/>
              </a:rPr>
              <a:t>Postup pri príprave:</a:t>
            </a:r>
          </a:p>
          <a:p>
            <a:r>
              <a:rPr lang="sk-SK" sz="1813" dirty="0">
                <a:latin typeface="Comic Sans MS" panose="030F0702030302020204" pitchFamily="66" charset="0"/>
                <a:ea typeface="Batang" panose="02030600000101010101" pitchFamily="18" charset="-127"/>
              </a:rPr>
              <a:t>Rozpustíme ceru a necháme vychladnúť. </a:t>
            </a:r>
          </a:p>
          <a:p>
            <a:r>
              <a:rPr lang="sk-SK" sz="1813" dirty="0" err="1">
                <a:latin typeface="Comic Sans MS" panose="030F0702030302020204" pitchFamily="66" charset="0"/>
                <a:ea typeface="Batang" panose="02030600000101010101" pitchFamily="18" charset="-127"/>
              </a:rPr>
              <a:t>Salko</a:t>
            </a:r>
            <a:r>
              <a:rPr lang="sk-SK" sz="1813" dirty="0">
                <a:latin typeface="Comic Sans MS" panose="030F0702030302020204" pitchFamily="66" charset="0"/>
                <a:ea typeface="Batang" panose="02030600000101010101" pitchFamily="18" charset="-127"/>
              </a:rPr>
              <a:t> s vychladnutou </a:t>
            </a:r>
            <a:r>
              <a:rPr lang="sk-SK" sz="1813" dirty="0" err="1">
                <a:latin typeface="Comic Sans MS" panose="030F0702030302020204" pitchFamily="66" charset="0"/>
                <a:ea typeface="Batang" panose="02030600000101010101" pitchFamily="18" charset="-127"/>
              </a:rPr>
              <a:t>cerou</a:t>
            </a:r>
            <a:r>
              <a:rPr lang="sk-SK" sz="1813" dirty="0">
                <a:latin typeface="Comic Sans MS" panose="030F0702030302020204" pitchFamily="66" charset="0"/>
                <a:ea typeface="Batang" panose="02030600000101010101" pitchFamily="18" charset="-127"/>
              </a:rPr>
              <a:t> vymiešame na hladkú hmotu. </a:t>
            </a:r>
          </a:p>
          <a:p>
            <a:r>
              <a:rPr lang="sk-SK" sz="1813" dirty="0">
                <a:latin typeface="Comic Sans MS" panose="030F0702030302020204" pitchFamily="66" charset="0"/>
                <a:ea typeface="Batang" panose="02030600000101010101" pitchFamily="18" charset="-127"/>
              </a:rPr>
              <a:t>Dáme do chladničky stuhnúť. Keď zmes stuhne, formujeme z nej guľky. Do každej vtlačíme mandľu a obalíme v kokose. Poukladáme do papierových košíčkov. Skladuje sa to v chladničke. Je to veľmi ľahké a úplne super.</a:t>
            </a:r>
          </a:p>
          <a:p>
            <a:endParaRPr lang="sk-SK" sz="1813" dirty="0">
              <a:latin typeface="Batang" panose="02030600000101010101" pitchFamily="18" charset="-127"/>
              <a:ea typeface="Batang" panose="02030600000101010101" pitchFamily="18" charset="-127"/>
            </a:endParaRPr>
          </a:p>
          <a:p>
            <a:endParaRPr lang="sk-SK" sz="1813" dirty="0">
              <a:latin typeface="Batang" panose="02030600000101010101" pitchFamily="18" charset="-127"/>
              <a:ea typeface="Batang" panose="02030600000101010101" pitchFamily="18" charset="-127"/>
            </a:endParaRPr>
          </a:p>
        </p:txBody>
      </p:sp>
      <p:pic>
        <p:nvPicPr>
          <p:cNvPr id="11" name="Obrázok 10"/>
          <p:cNvPicPr>
            <a:picLocks noChangeAspect="1"/>
          </p:cNvPicPr>
          <p:nvPr/>
        </p:nvPicPr>
        <p:blipFill>
          <a:blip r:embed="rId10"/>
          <a:stretch>
            <a:fillRect/>
          </a:stretch>
        </p:blipFill>
        <p:spPr>
          <a:xfrm>
            <a:off x="152303" y="4417724"/>
            <a:ext cx="2588516" cy="2933110"/>
          </a:xfrm>
          <a:prstGeom prst="rect">
            <a:avLst/>
          </a:prstGeom>
        </p:spPr>
      </p:pic>
      <p:sp>
        <p:nvSpPr>
          <p:cNvPr id="19" name="Obdĺžnik 18"/>
          <p:cNvSpPr/>
          <p:nvPr/>
        </p:nvSpPr>
        <p:spPr>
          <a:xfrm>
            <a:off x="-1793828" y="4370844"/>
            <a:ext cx="353397" cy="29799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sp>
        <p:nvSpPr>
          <p:cNvPr id="21" name="BlokTextu 20"/>
          <p:cNvSpPr txBox="1"/>
          <p:nvPr/>
        </p:nvSpPr>
        <p:spPr>
          <a:xfrm>
            <a:off x="152304" y="3797316"/>
            <a:ext cx="5637929" cy="450764"/>
          </a:xfrm>
          <a:prstGeom prst="rect">
            <a:avLst/>
          </a:prstGeom>
          <a:noFill/>
        </p:spPr>
        <p:txBody>
          <a:bodyPr wrap="square" rtlCol="0">
            <a:spAutoFit/>
          </a:bodyPr>
          <a:lstStyle/>
          <a:p>
            <a:r>
              <a:rPr lang="sk-SK" sz="2329" b="1" dirty="0"/>
              <a:t>Silvestrovské chuťovky s lienkami</a:t>
            </a:r>
            <a:endParaRPr lang="sk-SK" sz="2329" dirty="0"/>
          </a:p>
        </p:txBody>
      </p:sp>
      <p:sp>
        <p:nvSpPr>
          <p:cNvPr id="22" name="BlokTextu 21"/>
          <p:cNvSpPr txBox="1"/>
          <p:nvPr/>
        </p:nvSpPr>
        <p:spPr>
          <a:xfrm>
            <a:off x="2847967" y="4200474"/>
            <a:ext cx="2971171" cy="3440173"/>
          </a:xfrm>
          <a:prstGeom prst="rect">
            <a:avLst/>
          </a:prstGeom>
          <a:noFill/>
        </p:spPr>
        <p:txBody>
          <a:bodyPr wrap="square" rtlCol="0">
            <a:spAutoFit/>
          </a:bodyPr>
          <a:lstStyle/>
          <a:p>
            <a:pPr algn="just"/>
            <a:r>
              <a:rPr lang="sk-SK" sz="1813" dirty="0">
                <a:latin typeface="Comic Sans MS" panose="030F0702030302020204" pitchFamily="66" charset="0"/>
              </a:rPr>
              <a:t>Na prípravu takýchto nádherných chlebíčkov potrebujeme sendvič alebo bagetu, maslo alebo tavený syr </a:t>
            </a:r>
            <a:r>
              <a:rPr lang="sk-SK" sz="1813" dirty="0" err="1">
                <a:latin typeface="Comic Sans MS" panose="030F0702030302020204" pitchFamily="66" charset="0"/>
              </a:rPr>
              <a:t>Bambino</a:t>
            </a:r>
            <a:r>
              <a:rPr lang="sk-SK" sz="1813" dirty="0">
                <a:latin typeface="Comic Sans MS" panose="030F0702030302020204" pitchFamily="66" charset="0"/>
              </a:rPr>
              <a:t>, salámu alebo šunku.</a:t>
            </a:r>
          </a:p>
          <a:p>
            <a:pPr algn="just"/>
            <a:r>
              <a:rPr lang="sk-SK" sz="1813" dirty="0">
                <a:latin typeface="Comic Sans MS" panose="030F0702030302020204" pitchFamily="66" charset="0"/>
              </a:rPr>
              <a:t>Lienku si vyrobíme z </a:t>
            </a:r>
            <a:r>
              <a:rPr lang="sk-SK" sz="1813" dirty="0" err="1">
                <a:latin typeface="Comic Sans MS" panose="030F0702030302020204" pitchFamily="66" charset="0"/>
              </a:rPr>
              <a:t>cherry</a:t>
            </a:r>
            <a:r>
              <a:rPr lang="sk-SK" sz="1813" dirty="0">
                <a:latin typeface="Comic Sans MS" panose="030F0702030302020204" pitchFamily="66" charset="0"/>
              </a:rPr>
              <a:t> paradajok a čiernych olív. Ozdobíme lístkami petržlenovej vňate. Prajeme vám dobrú chuť! </a:t>
            </a:r>
          </a:p>
        </p:txBody>
      </p:sp>
    </p:spTree>
    <p:extLst>
      <p:ext uri="{BB962C8B-B14F-4D97-AF65-F5344CB8AC3E}">
        <p14:creationId xmlns:p14="http://schemas.microsoft.com/office/powerpoint/2010/main" val="2641150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kTextu 6"/>
          <p:cNvSpPr txBox="1"/>
          <p:nvPr/>
        </p:nvSpPr>
        <p:spPr>
          <a:xfrm>
            <a:off x="2556473" y="-852389"/>
            <a:ext cx="870203"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- 8 -</a:t>
            </a:r>
          </a:p>
        </p:txBody>
      </p:sp>
      <p:sp>
        <p:nvSpPr>
          <p:cNvPr id="8" name="BlokTextu 7"/>
          <p:cNvSpPr txBox="1"/>
          <p:nvPr/>
        </p:nvSpPr>
        <p:spPr>
          <a:xfrm>
            <a:off x="8723403" y="-822977"/>
            <a:ext cx="1096455" cy="291490"/>
          </a:xfrm>
          <a:prstGeom prst="rect">
            <a:avLst/>
          </a:prstGeom>
          <a:noFill/>
        </p:spPr>
        <p:txBody>
          <a:bodyPr wrap="square" rtlCol="0">
            <a:spAutoFit/>
          </a:bodyPr>
          <a:lstStyle/>
          <a:p>
            <a:r>
              <a:rPr lang="sk-SK" sz="1294" dirty="0">
                <a:latin typeface="Arial" panose="020B0604020202020204" pitchFamily="34" charset="0"/>
                <a:cs typeface="Arial" panose="020B0604020202020204" pitchFamily="34" charset="0"/>
              </a:rPr>
              <a:t>- 9 -</a:t>
            </a:r>
          </a:p>
        </p:txBody>
      </p:sp>
      <p:sp>
        <p:nvSpPr>
          <p:cNvPr id="9" name="Obdĺžnik 8"/>
          <p:cNvSpPr/>
          <p:nvPr/>
        </p:nvSpPr>
        <p:spPr>
          <a:xfrm>
            <a:off x="1" y="-533719"/>
            <a:ext cx="6096000" cy="809261"/>
          </a:xfrm>
          <a:prstGeom prst="rect">
            <a:avLst/>
          </a:prstGeom>
        </p:spPr>
        <p:txBody>
          <a:bodyPr wrap="square">
            <a:spAutoFit/>
          </a:bodyPr>
          <a:lstStyle/>
          <a:p>
            <a:pPr lvl="0" algn="just"/>
            <a:r>
              <a:rPr lang="sk-SK" sz="1553" dirty="0">
                <a:solidFill>
                  <a:prstClr val="black"/>
                </a:solidFill>
                <a:latin typeface="Arial" panose="020B0604020202020204" pitchFamily="34" charset="0"/>
                <a:cs typeface="Arial" panose="020B0604020202020204" pitchFamily="34" charset="0"/>
              </a:rPr>
              <a:t>Žiaci 4. a 5. ročníka z piatka na sobotu prespali v škole a zažili tam množstvo zábavných, kúzelných a strašidelných hier. Nočný pochod tmavou školou bol ako z hororového filmu. Super zážitky!</a:t>
            </a:r>
          </a:p>
        </p:txBody>
      </p:sp>
      <p:sp>
        <p:nvSpPr>
          <p:cNvPr id="12" name="Obdĺžnik 11"/>
          <p:cNvSpPr/>
          <p:nvPr/>
        </p:nvSpPr>
        <p:spPr>
          <a:xfrm>
            <a:off x="1" y="2513956"/>
            <a:ext cx="5933563" cy="1287212"/>
          </a:xfrm>
          <a:prstGeom prst="rect">
            <a:avLst/>
          </a:prstGeom>
        </p:spPr>
        <p:txBody>
          <a:bodyPr wrap="square">
            <a:spAutoFit/>
          </a:bodyPr>
          <a:lstStyle/>
          <a:p>
            <a:pPr lvl="0" algn="just"/>
            <a:r>
              <a:rPr lang="sk-SK" sz="1553" dirty="0">
                <a:solidFill>
                  <a:prstClr val="black"/>
                </a:solidFill>
                <a:latin typeface="Arial" panose="020B0604020202020204" pitchFamily="34" charset="0"/>
                <a:cs typeface="Arial" panose="020B0604020202020204" pitchFamily="34" charset="0"/>
              </a:rPr>
              <a:t>Novinkou bol týždeň medzinárodnej kuchyne. Počas neho sme ochutnali typické jedlá rôznych krajín. Aj to je spôsob ako spoznávať tradície a kultúru iných národov. Týždeň medzinárodnej kuchyne navrhli členovia žiackeho parlamentu. Prípravu jedál mali na starosti naše šikovné kuchárky. </a:t>
            </a:r>
          </a:p>
        </p:txBody>
      </p:sp>
      <p:sp>
        <p:nvSpPr>
          <p:cNvPr id="13" name="Obdĺžnik 12"/>
          <p:cNvSpPr/>
          <p:nvPr/>
        </p:nvSpPr>
        <p:spPr>
          <a:xfrm>
            <a:off x="0" y="3731369"/>
            <a:ext cx="5869685" cy="2004138"/>
          </a:xfrm>
          <a:prstGeom prst="rect">
            <a:avLst/>
          </a:prstGeom>
        </p:spPr>
        <p:txBody>
          <a:bodyPr wrap="square">
            <a:spAutoFit/>
          </a:bodyPr>
          <a:lstStyle/>
          <a:p>
            <a:pPr lvl="0" algn="just"/>
            <a:r>
              <a:rPr lang="sk-SK" sz="1553" dirty="0">
                <a:solidFill>
                  <a:prstClr val="black"/>
                </a:solidFill>
                <a:latin typeface="Arial" panose="020B0604020202020204" pitchFamily="34" charset="0"/>
                <a:cs typeface="Arial" panose="020B0604020202020204" pitchFamily="34" charset="0"/>
              </a:rPr>
              <a:t>Aktivity projektu Hovorme o jedle v rámci týždňa zdravej výživy boli skutočne pestré. Získali sme za naše súťažné príspevky strieborný diplom v konkurencii 340 škôl na Slovensku. Každý deň bol tematicky zameraný /mliečny, cestovinový, strukovinový, ovocno-zeleninový/ a priniesol veľa krásnych zážitkov, ktoré sme zachytili na fotografiách.</a:t>
            </a:r>
          </a:p>
          <a:p>
            <a:pPr lvl="0" algn="just"/>
            <a:r>
              <a:rPr lang="sk-SK" sz="1553" dirty="0">
                <a:solidFill>
                  <a:prstClr val="black"/>
                </a:solidFill>
                <a:latin typeface="Arial" panose="020B0604020202020204" pitchFamily="34" charset="0"/>
                <a:cs typeface="Arial" panose="020B0604020202020204" pitchFamily="34" charset="0"/>
              </a:rPr>
              <a:t>Posúďte sami! </a:t>
            </a:r>
          </a:p>
          <a:p>
            <a:pPr lvl="0" algn="just"/>
            <a:endParaRPr lang="sk-SK" sz="1553" dirty="0">
              <a:solidFill>
                <a:prstClr val="black"/>
              </a:solidFill>
              <a:latin typeface="Arial" panose="020B0604020202020204" pitchFamily="34" charset="0"/>
              <a:cs typeface="Arial" panose="020B0604020202020204" pitchFamily="34" charset="0"/>
            </a:endParaRPr>
          </a:p>
        </p:txBody>
      </p:sp>
      <p:graphicFrame>
        <p:nvGraphicFramePr>
          <p:cNvPr id="14" name="Objekt 13"/>
          <p:cNvGraphicFramePr>
            <a:graphicFrameLocks noChangeAspect="1"/>
          </p:cNvGraphicFramePr>
          <p:nvPr>
            <p:extLst>
              <p:ext uri="{D42A27DB-BD31-4B8C-83A1-F6EECF244321}">
                <p14:modId xmlns:p14="http://schemas.microsoft.com/office/powerpoint/2010/main" val="2726843487"/>
              </p:ext>
            </p:extLst>
          </p:nvPr>
        </p:nvGraphicFramePr>
        <p:xfrm>
          <a:off x="3481668" y="5347770"/>
          <a:ext cx="2251596" cy="2190536"/>
        </p:xfrm>
        <a:graphic>
          <a:graphicData uri="http://schemas.openxmlformats.org/presentationml/2006/ole">
            <mc:AlternateContent xmlns:mc="http://schemas.openxmlformats.org/markup-compatibility/2006">
              <mc:Choice xmlns:v="urn:schemas-microsoft-com:vml" Requires="v">
                <p:oleObj spid="_x0000_s2208" name="Document" r:id="rId3" imgW="5878775" imgH="8850653" progId="Word.Document.8">
                  <p:embed/>
                </p:oleObj>
              </mc:Choice>
              <mc:Fallback>
                <p:oleObj name="Document" r:id="rId3" imgW="5878775" imgH="8850653" progId="Word.Document.8">
                  <p:embed/>
                  <p:pic>
                    <p:nvPicPr>
                      <p:cNvPr id="0" name=""/>
                      <p:cNvPicPr/>
                      <p:nvPr/>
                    </p:nvPicPr>
                    <p:blipFill>
                      <a:blip r:embed="rId4"/>
                      <a:stretch>
                        <a:fillRect/>
                      </a:stretch>
                    </p:blipFill>
                    <p:spPr>
                      <a:xfrm>
                        <a:off x="3481668" y="5347770"/>
                        <a:ext cx="2251596" cy="2190536"/>
                      </a:xfrm>
                      <a:prstGeom prst="rect">
                        <a:avLst/>
                      </a:prstGeom>
                      <a:ln>
                        <a:solidFill>
                          <a:srgbClr val="00B050"/>
                        </a:solidFill>
                      </a:ln>
                    </p:spPr>
                  </p:pic>
                </p:oleObj>
              </mc:Fallback>
            </mc:AlternateContent>
          </a:graphicData>
        </a:graphic>
      </p:graphicFrame>
      <p:pic>
        <p:nvPicPr>
          <p:cNvPr id="15" name="Obrázok 14"/>
          <p:cNvPicPr>
            <a:picLocks noChangeAspect="1"/>
          </p:cNvPicPr>
          <p:nvPr/>
        </p:nvPicPr>
        <p:blipFill>
          <a:blip r:embed="rId5"/>
          <a:stretch>
            <a:fillRect/>
          </a:stretch>
        </p:blipFill>
        <p:spPr>
          <a:xfrm>
            <a:off x="1786713" y="5234748"/>
            <a:ext cx="1410277" cy="1049873"/>
          </a:xfrm>
          <a:prstGeom prst="rect">
            <a:avLst/>
          </a:prstGeom>
        </p:spPr>
      </p:pic>
      <p:pic>
        <p:nvPicPr>
          <p:cNvPr id="16" name="Obrázok 15"/>
          <p:cNvPicPr>
            <a:picLocks noChangeAspect="1"/>
          </p:cNvPicPr>
          <p:nvPr/>
        </p:nvPicPr>
        <p:blipFill>
          <a:blip r:embed="rId6"/>
          <a:stretch>
            <a:fillRect/>
          </a:stretch>
        </p:blipFill>
        <p:spPr>
          <a:xfrm>
            <a:off x="1761556" y="6421686"/>
            <a:ext cx="1519813" cy="1151035"/>
          </a:xfrm>
          <a:prstGeom prst="rect">
            <a:avLst/>
          </a:prstGeom>
        </p:spPr>
      </p:pic>
      <p:pic>
        <p:nvPicPr>
          <p:cNvPr id="17" name="Obrázok 16"/>
          <p:cNvPicPr>
            <a:picLocks noChangeAspect="1"/>
          </p:cNvPicPr>
          <p:nvPr/>
        </p:nvPicPr>
        <p:blipFill>
          <a:blip r:embed="rId7"/>
          <a:stretch>
            <a:fillRect/>
          </a:stretch>
        </p:blipFill>
        <p:spPr>
          <a:xfrm>
            <a:off x="93650" y="5848644"/>
            <a:ext cx="1374353" cy="1724077"/>
          </a:xfrm>
          <a:prstGeom prst="rect">
            <a:avLst/>
          </a:prstGeom>
        </p:spPr>
      </p:pic>
      <p:pic>
        <p:nvPicPr>
          <p:cNvPr id="18" name="Obrázok 17"/>
          <p:cNvPicPr>
            <a:picLocks noChangeAspect="1"/>
          </p:cNvPicPr>
          <p:nvPr/>
        </p:nvPicPr>
        <p:blipFill>
          <a:blip r:embed="rId8"/>
          <a:stretch>
            <a:fillRect/>
          </a:stretch>
        </p:blipFill>
        <p:spPr>
          <a:xfrm>
            <a:off x="1077541" y="5545786"/>
            <a:ext cx="725645" cy="731497"/>
          </a:xfrm>
          <a:prstGeom prst="rect">
            <a:avLst/>
          </a:prstGeom>
        </p:spPr>
      </p:pic>
      <p:sp>
        <p:nvSpPr>
          <p:cNvPr id="2" name="BlokTextu 1"/>
          <p:cNvSpPr txBox="1"/>
          <p:nvPr/>
        </p:nvSpPr>
        <p:spPr>
          <a:xfrm>
            <a:off x="6227974" y="-605747"/>
            <a:ext cx="6142448" cy="2482090"/>
          </a:xfrm>
          <a:prstGeom prst="rect">
            <a:avLst/>
          </a:prstGeom>
          <a:noFill/>
        </p:spPr>
        <p:txBody>
          <a:bodyPr wrap="square" rtlCol="0">
            <a:spAutoFit/>
          </a:bodyPr>
          <a:lstStyle/>
          <a:p>
            <a:r>
              <a:rPr lang="sk-SK" sz="1553" dirty="0">
                <a:latin typeface="Arial" panose="020B0604020202020204" pitchFamily="34" charset="0"/>
                <a:cs typeface="Arial" panose="020B0604020202020204" pitchFamily="34" charset="0"/>
              </a:rPr>
              <a:t>Športové súťaže sú taktiež v plnom prúde a snaženie našich športovcov je korunované peknými úspechmi:</a:t>
            </a:r>
          </a:p>
          <a:p>
            <a:pPr marL="221891" indent="-221891">
              <a:buFontTx/>
              <a:buChar char="-"/>
            </a:pPr>
            <a:r>
              <a:rPr lang="sk-SK" sz="1553" dirty="0">
                <a:latin typeface="Arial" panose="020B0604020202020204" pitchFamily="34" charset="0"/>
                <a:cs typeface="Arial" panose="020B0604020202020204" pitchFamily="34" charset="0"/>
              </a:rPr>
              <a:t>stolný tenis – starší žiaci – postup do okresného kola</a:t>
            </a:r>
          </a:p>
          <a:p>
            <a:pPr marL="221891" indent="-221891">
              <a:buFontTx/>
              <a:buChar char="-"/>
            </a:pPr>
            <a:r>
              <a:rPr lang="sk-SK" sz="1553" dirty="0">
                <a:latin typeface="Arial" panose="020B0604020202020204" pitchFamily="34" charset="0"/>
                <a:cs typeface="Arial" panose="020B0604020202020204" pitchFamily="34" charset="0"/>
              </a:rPr>
              <a:t>stolný tenis – dievčatá – 3. miesto v skupine</a:t>
            </a:r>
          </a:p>
          <a:p>
            <a:r>
              <a:rPr lang="sk-SK" sz="1553" dirty="0">
                <a:latin typeface="Arial" panose="020B0604020202020204" pitchFamily="34" charset="0"/>
                <a:cs typeface="Arial" panose="020B0604020202020204" pitchFamily="34" charset="0"/>
              </a:rPr>
              <a:t>-   </a:t>
            </a:r>
            <a:r>
              <a:rPr lang="sk-SK" sz="1553" dirty="0" err="1">
                <a:latin typeface="Arial" panose="020B0604020202020204" pitchFamily="34" charset="0"/>
                <a:cs typeface="Arial" panose="020B0604020202020204" pitchFamily="34" charset="0"/>
              </a:rPr>
              <a:t>florbal</a:t>
            </a:r>
            <a:r>
              <a:rPr lang="sk-SK" sz="1553" dirty="0">
                <a:latin typeface="Arial" panose="020B0604020202020204" pitchFamily="34" charset="0"/>
                <a:cs typeface="Arial" panose="020B0604020202020204" pitchFamily="34" charset="0"/>
              </a:rPr>
              <a:t> – turnaj OXDOG – starší žiaci – 4. miesto v krajskom kole</a:t>
            </a:r>
          </a:p>
          <a:p>
            <a:pPr marL="221891" indent="-221891">
              <a:buFontTx/>
              <a:buChar char="-"/>
            </a:pPr>
            <a:r>
              <a:rPr lang="sk-SK" sz="1553" dirty="0" err="1">
                <a:latin typeface="Arial" panose="020B0604020202020204" pitchFamily="34" charset="0"/>
                <a:cs typeface="Arial" panose="020B0604020202020204" pitchFamily="34" charset="0"/>
              </a:rPr>
              <a:t>florbal</a:t>
            </a:r>
            <a:r>
              <a:rPr lang="sk-SK" sz="1553" dirty="0">
                <a:latin typeface="Arial" panose="020B0604020202020204" pitchFamily="34" charset="0"/>
                <a:cs typeface="Arial" panose="020B0604020202020204" pitchFamily="34" charset="0"/>
              </a:rPr>
              <a:t>-  turnaj OXDOG – mladší žiaci – 4. miesto v obvodnom kole</a:t>
            </a:r>
          </a:p>
          <a:p>
            <a:pPr marL="221891" indent="-221891">
              <a:buFontTx/>
              <a:buChar char="-"/>
            </a:pPr>
            <a:r>
              <a:rPr lang="sk-SK" sz="1553" dirty="0">
                <a:latin typeface="Arial" panose="020B0604020202020204" pitchFamily="34" charset="0"/>
                <a:cs typeface="Arial" panose="020B0604020202020204" pitchFamily="34" charset="0"/>
              </a:rPr>
              <a:t>kurz sebaobrany – 8. a 9. ročník</a:t>
            </a:r>
          </a:p>
          <a:p>
            <a:pPr marL="221891" indent="-221891">
              <a:buFontTx/>
              <a:buChar char="-"/>
            </a:pPr>
            <a:r>
              <a:rPr lang="sk-SK" sz="1553" dirty="0">
                <a:latin typeface="Arial" panose="020B0604020202020204" pitchFamily="34" charset="0"/>
                <a:cs typeface="Arial" panose="020B0604020202020204" pitchFamily="34" charset="0"/>
              </a:rPr>
              <a:t>v prípravnej fáze sú aj dva obľúbené výcviky</a:t>
            </a:r>
          </a:p>
          <a:p>
            <a:r>
              <a:rPr lang="sk-SK" sz="1553" dirty="0">
                <a:latin typeface="Arial" panose="020B0604020202020204" pitchFamily="34" charset="0"/>
                <a:cs typeface="Arial" panose="020B0604020202020204" pitchFamily="34" charset="0"/>
              </a:rPr>
              <a:t>     /lyžiarsky a plavecký/</a:t>
            </a:r>
          </a:p>
        </p:txBody>
      </p:sp>
      <p:sp>
        <p:nvSpPr>
          <p:cNvPr id="3" name="BlokTextu 2"/>
          <p:cNvSpPr txBox="1"/>
          <p:nvPr/>
        </p:nvSpPr>
        <p:spPr>
          <a:xfrm>
            <a:off x="6096000" y="4979544"/>
            <a:ext cx="6009689" cy="2004138"/>
          </a:xfrm>
          <a:prstGeom prst="rect">
            <a:avLst/>
          </a:prstGeom>
          <a:noFill/>
        </p:spPr>
        <p:txBody>
          <a:bodyPr wrap="square" rtlCol="0">
            <a:spAutoFit/>
          </a:bodyPr>
          <a:lstStyle/>
          <a:p>
            <a:pPr algn="just"/>
            <a:r>
              <a:rPr lang="sk-SK" sz="1553" dirty="0">
                <a:latin typeface="Arial" panose="020B0604020202020204" pitchFamily="34" charset="0"/>
                <a:cs typeface="Arial" panose="020B0604020202020204" pitchFamily="34" charset="0"/>
              </a:rPr>
              <a:t>Výlet do Prešova pre najaktívnejších a najlepších žiakov – členov žiackeho </a:t>
            </a:r>
            <a:r>
              <a:rPr lang="sk-SK" sz="1553" dirty="0" err="1">
                <a:latin typeface="Arial" panose="020B0604020202020204" pitchFamily="34" charset="0"/>
                <a:cs typeface="Arial" panose="020B0604020202020204" pitchFamily="34" charset="0"/>
              </a:rPr>
              <a:t>parla-mentu</a:t>
            </a:r>
            <a:r>
              <a:rPr lang="sk-SK" sz="1553" dirty="0">
                <a:latin typeface="Arial" panose="020B0604020202020204" pitchFamily="34" charset="0"/>
                <a:cs typeface="Arial" panose="020B0604020202020204" pitchFamily="34" charset="0"/>
              </a:rPr>
              <a:t> – bol vianočným darčekom riaditeľky školy. </a:t>
            </a:r>
          </a:p>
          <a:p>
            <a:pPr algn="just"/>
            <a:r>
              <a:rPr lang="sk-SK" sz="1553" dirty="0">
                <a:latin typeface="Arial" panose="020B0604020202020204" pitchFamily="34" charset="0"/>
                <a:cs typeface="Arial" panose="020B0604020202020204" pitchFamily="34" charset="0"/>
              </a:rPr>
              <a:t>Takouto formou ocenila 13 dievčat a chlapcov, ktorí  sa ochotne podieľajú na príprave a organizovaní školských akcií.  Rozprávka Snehová kráľovná v Divadle J. Záborského, </a:t>
            </a:r>
          </a:p>
          <a:p>
            <a:pPr algn="just"/>
            <a:r>
              <a:rPr lang="sk-SK" sz="1553" dirty="0">
                <a:latin typeface="Arial" panose="020B0604020202020204" pitchFamily="34" charset="0"/>
                <a:cs typeface="Arial" panose="020B0604020202020204" pitchFamily="34" charset="0"/>
              </a:rPr>
              <a:t>horúci punč na vianočných trhoch /no jasné, </a:t>
            </a:r>
          </a:p>
          <a:p>
            <a:pPr algn="just"/>
            <a:r>
              <a:rPr lang="sk-SK" sz="1553" dirty="0">
                <a:latin typeface="Arial" panose="020B0604020202020204" pitchFamily="34" charset="0"/>
                <a:cs typeface="Arial" panose="020B0604020202020204" pitchFamily="34" charset="0"/>
              </a:rPr>
              <a:t>že detský/ a návšteva obchodného centra MAX</a:t>
            </a:r>
          </a:p>
          <a:p>
            <a:pPr algn="just"/>
            <a:r>
              <a:rPr lang="sk-SK" sz="1553" dirty="0">
                <a:latin typeface="Arial" panose="020B0604020202020204" pitchFamily="34" charset="0"/>
                <a:cs typeface="Arial" panose="020B0604020202020204" pitchFamily="34" charset="0"/>
              </a:rPr>
              <a:t>– to bol program,  ktorý sa každému rátal. </a:t>
            </a:r>
          </a:p>
        </p:txBody>
      </p:sp>
      <p:sp>
        <p:nvSpPr>
          <p:cNvPr id="4" name="BlokTextu 3"/>
          <p:cNvSpPr txBox="1"/>
          <p:nvPr/>
        </p:nvSpPr>
        <p:spPr>
          <a:xfrm>
            <a:off x="6227974" y="3022086"/>
            <a:ext cx="5964027" cy="1526187"/>
          </a:xfrm>
          <a:prstGeom prst="rect">
            <a:avLst/>
          </a:prstGeom>
          <a:noFill/>
        </p:spPr>
        <p:txBody>
          <a:bodyPr wrap="square" rtlCol="0">
            <a:spAutoFit/>
          </a:bodyPr>
          <a:lstStyle/>
          <a:p>
            <a:pPr algn="just"/>
            <a:r>
              <a:rPr lang="sk-SK" sz="1553" dirty="0">
                <a:latin typeface="Arial" panose="020B0604020202020204" pitchFamily="34" charset="0"/>
                <a:cs typeface="Arial" panose="020B0604020202020204" pitchFamily="34" charset="0"/>
              </a:rPr>
              <a:t>Školská hudobná skupina známa pod názvom </a:t>
            </a:r>
            <a:r>
              <a:rPr lang="sk-SK" sz="1553" dirty="0" err="1">
                <a:latin typeface="Arial" panose="020B0604020202020204" pitchFamily="34" charset="0"/>
                <a:cs typeface="Arial" panose="020B0604020202020204" pitchFamily="34" charset="0"/>
              </a:rPr>
              <a:t>Komeňak</a:t>
            </a:r>
            <a:r>
              <a:rPr lang="sk-SK" sz="1553" dirty="0">
                <a:latin typeface="Arial" panose="020B0604020202020204" pitchFamily="34" charset="0"/>
                <a:cs typeface="Arial" panose="020B0604020202020204" pitchFamily="34" charset="0"/>
              </a:rPr>
              <a:t> Band pokračuje v nácviku svojho repertoáru. Naši hudobníci sa predstavili v krátkom programe pri príležitosti nedávnej návštevy z dvoch partnerských Základných škôl z </a:t>
            </a:r>
            <a:r>
              <a:rPr lang="sk-SK" sz="1553" dirty="0" err="1">
                <a:latin typeface="Arial" panose="020B0604020202020204" pitchFamily="34" charset="0"/>
                <a:cs typeface="Arial" panose="020B0604020202020204" pitchFamily="34" charset="0"/>
              </a:rPr>
              <a:t>Náměští</a:t>
            </a:r>
            <a:r>
              <a:rPr lang="sk-SK" sz="1553" dirty="0">
                <a:latin typeface="Arial" panose="020B0604020202020204" pitchFamily="34" charset="0"/>
                <a:cs typeface="Arial" panose="020B0604020202020204" pitchFamily="34" charset="0"/>
              </a:rPr>
              <a:t> nad Oslavou /Česká republika/ a prezentovali sa aj v Múzeu moderného umenia </a:t>
            </a:r>
            <a:r>
              <a:rPr lang="sk-SK" sz="1553" dirty="0" err="1">
                <a:latin typeface="Arial" panose="020B0604020202020204" pitchFamily="34" charset="0"/>
                <a:cs typeface="Arial" panose="020B0604020202020204" pitchFamily="34" charset="0"/>
              </a:rPr>
              <a:t>Andyho</a:t>
            </a:r>
            <a:r>
              <a:rPr lang="sk-SK" sz="1553" dirty="0">
                <a:latin typeface="Arial" panose="020B0604020202020204" pitchFamily="34" charset="0"/>
                <a:cs typeface="Arial" panose="020B0604020202020204" pitchFamily="34" charset="0"/>
              </a:rPr>
              <a:t> Warhola. </a:t>
            </a:r>
          </a:p>
        </p:txBody>
      </p:sp>
      <p:pic>
        <p:nvPicPr>
          <p:cNvPr id="6" name="Obrázok 5"/>
          <p:cNvPicPr>
            <a:picLocks noChangeAspect="1"/>
          </p:cNvPicPr>
          <p:nvPr/>
        </p:nvPicPr>
        <p:blipFill>
          <a:blip r:embed="rId9"/>
          <a:stretch>
            <a:fillRect/>
          </a:stretch>
        </p:blipFill>
        <p:spPr>
          <a:xfrm rot="10800000" flipV="1">
            <a:off x="10419998" y="6226978"/>
            <a:ext cx="1685691" cy="1237706"/>
          </a:xfrm>
          <a:prstGeom prst="rect">
            <a:avLst/>
          </a:prstGeom>
          <a:ln w="38100">
            <a:solidFill>
              <a:srgbClr val="BB155C"/>
            </a:solidFill>
          </a:ln>
        </p:spPr>
      </p:pic>
      <p:pic>
        <p:nvPicPr>
          <p:cNvPr id="2097" name="Picture 49" descr="C:\Users\zastupca1\Desktop\akcie 15-16\noc strasidiel\foto na web\PB070886.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2220" y="665659"/>
            <a:ext cx="1877647" cy="1408471"/>
          </a:xfrm>
          <a:prstGeom prst="rect">
            <a:avLst/>
          </a:prstGeom>
          <a:noFill/>
          <a:ln w="28575">
            <a:solidFill>
              <a:srgbClr val="FFFF00"/>
            </a:solidFill>
          </a:ln>
          <a:extLst>
            <a:ext uri="{909E8E84-426E-40DD-AFC4-6F175D3DCCD1}">
              <a14:hiddenFill xmlns:a14="http://schemas.microsoft.com/office/drawing/2010/main">
                <a:solidFill>
                  <a:srgbClr val="FFFFFF"/>
                </a:solidFill>
              </a14:hiddenFill>
            </a:ext>
          </a:extLst>
        </p:spPr>
      </p:pic>
      <p:pic>
        <p:nvPicPr>
          <p:cNvPr id="2099" name="Picture 51" descr="C:\Users\zastupca1\Desktop\akcie 15-16\noc strasidiel\foto na web\PB060697.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400000">
            <a:off x="2183935" y="621462"/>
            <a:ext cx="1859044" cy="1484389"/>
          </a:xfrm>
          <a:prstGeom prst="rect">
            <a:avLst/>
          </a:prstGeom>
          <a:noFill/>
          <a:ln w="28575">
            <a:solidFill>
              <a:srgbClr val="FFFF00"/>
            </a:solidFill>
          </a:ln>
          <a:extLst>
            <a:ext uri="{909E8E84-426E-40DD-AFC4-6F175D3DCCD1}">
              <a14:hiddenFill xmlns:a14="http://schemas.microsoft.com/office/drawing/2010/main">
                <a:solidFill>
                  <a:srgbClr val="FFFFFF"/>
                </a:solidFill>
              </a14:hiddenFill>
            </a:ext>
          </a:extLst>
        </p:spPr>
      </p:pic>
      <p:pic>
        <p:nvPicPr>
          <p:cNvPr id="2100" name="Picture 52" descr="C:\Users\zastupca1\Desktop\akcie 15-16\noc strasidiel\foto na web\PB060722.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059463" y="720623"/>
            <a:ext cx="1919275" cy="1439697"/>
          </a:xfrm>
          <a:prstGeom prst="rect">
            <a:avLst/>
          </a:prstGeom>
          <a:noFill/>
          <a:ln w="28575">
            <a:solidFill>
              <a:srgbClr val="FFFF00"/>
            </a:solidFill>
          </a:ln>
          <a:extLst>
            <a:ext uri="{909E8E84-426E-40DD-AFC4-6F175D3DCCD1}">
              <a14:hiddenFill xmlns:a14="http://schemas.microsoft.com/office/drawing/2010/main">
                <a:solidFill>
                  <a:srgbClr val="FFFFFF"/>
                </a:solidFill>
              </a14:hiddenFill>
            </a:ext>
          </a:extLst>
        </p:spPr>
      </p:pic>
      <p:pic>
        <p:nvPicPr>
          <p:cNvPr id="2102" name="Picture 54" descr="C:\Users\zastupca1\Desktop\akcie 15-16\FUTBAL\PA070345.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803476" y="1888678"/>
            <a:ext cx="1391657" cy="1043917"/>
          </a:xfrm>
          <a:prstGeom prst="rect">
            <a:avLst/>
          </a:prstGeom>
          <a:noFill/>
          <a:ln w="28575">
            <a:solidFill>
              <a:srgbClr val="002060"/>
            </a:solidFill>
          </a:ln>
          <a:extLst>
            <a:ext uri="{909E8E84-426E-40DD-AFC4-6F175D3DCCD1}">
              <a14:hiddenFill xmlns:a14="http://schemas.microsoft.com/office/drawing/2010/main">
                <a:solidFill>
                  <a:srgbClr val="FFFFFF"/>
                </a:solidFill>
              </a14:hiddenFill>
            </a:ext>
          </a:extLst>
        </p:spPr>
      </p:pic>
      <p:pic>
        <p:nvPicPr>
          <p:cNvPr id="2103" name="Picture 55" descr="C:\Users\zastupca1\Desktop\akcie 15-16\Kurz sebaobrany\PB060676.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444368" y="1729175"/>
            <a:ext cx="1452221" cy="1089346"/>
          </a:xfrm>
          <a:prstGeom prst="rect">
            <a:avLst/>
          </a:prstGeom>
          <a:noFill/>
          <a:ln w="28575">
            <a:solidFill>
              <a:srgbClr val="002060"/>
            </a:solidFill>
          </a:ln>
          <a:extLst>
            <a:ext uri="{909E8E84-426E-40DD-AFC4-6F175D3DCCD1}">
              <a14:hiddenFill xmlns:a14="http://schemas.microsoft.com/office/drawing/2010/main">
                <a:solidFill>
                  <a:srgbClr val="FFFFFF"/>
                </a:solidFill>
              </a14:hiddenFill>
            </a:ext>
          </a:extLst>
        </p:spPr>
      </p:pic>
      <p:sp>
        <p:nvSpPr>
          <p:cNvPr id="5" name="Usmiata tvár 4"/>
          <p:cNvSpPr/>
          <p:nvPr/>
        </p:nvSpPr>
        <p:spPr>
          <a:xfrm>
            <a:off x="6821767" y="1958616"/>
            <a:ext cx="1161124" cy="901258"/>
          </a:xfrm>
          <a:prstGeom prst="smileyFac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sz="2329"/>
          </a:p>
        </p:txBody>
      </p:sp>
      <p:pic>
        <p:nvPicPr>
          <p:cNvPr id="10" name="Obrázok 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179264" y="4240756"/>
            <a:ext cx="1749322" cy="738788"/>
          </a:xfrm>
          <a:prstGeom prst="rect">
            <a:avLst/>
          </a:prstGeom>
        </p:spPr>
      </p:pic>
    </p:spTree>
    <p:extLst>
      <p:ext uri="{BB962C8B-B14F-4D97-AF65-F5344CB8AC3E}">
        <p14:creationId xmlns:p14="http://schemas.microsoft.com/office/powerpoint/2010/main" val="1826573491"/>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1417</TotalTime>
  <Words>1817</Words>
  <Application>Microsoft Office PowerPoint</Application>
  <PresentationFormat>Širokouhlá</PresentationFormat>
  <Paragraphs>216</Paragraphs>
  <Slides>8</Slides>
  <Notes>0</Notes>
  <HiddenSlides>0</HiddenSlides>
  <MMClips>0</MMClips>
  <ScaleCrop>false</ScaleCrop>
  <HeadingPairs>
    <vt:vector size="8" baseType="variant">
      <vt:variant>
        <vt:lpstr>Použité písma</vt:lpstr>
      </vt:variant>
      <vt:variant>
        <vt:i4>11</vt:i4>
      </vt:variant>
      <vt:variant>
        <vt:lpstr>Motív</vt:lpstr>
      </vt:variant>
      <vt:variant>
        <vt:i4>1</vt:i4>
      </vt:variant>
      <vt:variant>
        <vt:lpstr>Vložené servery OLE</vt:lpstr>
      </vt:variant>
      <vt:variant>
        <vt:i4>1</vt:i4>
      </vt:variant>
      <vt:variant>
        <vt:lpstr>Nadpisy snímok</vt:lpstr>
      </vt:variant>
      <vt:variant>
        <vt:i4>8</vt:i4>
      </vt:variant>
    </vt:vector>
  </HeadingPairs>
  <TitlesOfParts>
    <vt:vector size="21" baseType="lpstr">
      <vt:lpstr>Arabic Typesetting</vt:lpstr>
      <vt:lpstr>Arial</vt:lpstr>
      <vt:lpstr>Batang</vt:lpstr>
      <vt:lpstr>Bookman Old Style</vt:lpstr>
      <vt:lpstr>Calibri</vt:lpstr>
      <vt:lpstr>Calibri Light</vt:lpstr>
      <vt:lpstr>Comic Sans MS</vt:lpstr>
      <vt:lpstr>David</vt:lpstr>
      <vt:lpstr>Jokerman</vt:lpstr>
      <vt:lpstr>Times New Roman</vt:lpstr>
      <vt:lpstr>Wingdings 2</vt:lpstr>
      <vt:lpstr>HDOfficeLightV0</vt:lpstr>
      <vt:lpstr>Document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Hrisenko</dc:creator>
  <cp:lastModifiedBy>Hrisenkova</cp:lastModifiedBy>
  <cp:revision>225</cp:revision>
  <dcterms:created xsi:type="dcterms:W3CDTF">2015-11-29T15:21:36Z</dcterms:created>
  <dcterms:modified xsi:type="dcterms:W3CDTF">2023-11-12T17:30:37Z</dcterms:modified>
</cp:coreProperties>
</file>